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4"/>
  </p:notesMasterIdLst>
  <p:sldIdLst>
    <p:sldId id="256" r:id="rId3"/>
    <p:sldId id="258" r:id="rId4"/>
    <p:sldId id="259" r:id="rId5"/>
    <p:sldId id="260" r:id="rId6"/>
    <p:sldId id="257" r:id="rId7"/>
    <p:sldId id="261" r:id="rId8"/>
    <p:sldId id="262" r:id="rId9"/>
    <p:sldId id="263" r:id="rId10"/>
    <p:sldId id="266" r:id="rId11"/>
    <p:sldId id="265" r:id="rId12"/>
    <p:sldId id="264" r:id="rId13"/>
    <p:sldId id="267" r:id="rId14"/>
    <p:sldId id="279" r:id="rId15"/>
    <p:sldId id="269" r:id="rId16"/>
    <p:sldId id="270" r:id="rId17"/>
    <p:sldId id="271" r:id="rId18"/>
    <p:sldId id="272" r:id="rId19"/>
    <p:sldId id="273" r:id="rId20"/>
    <p:sldId id="278" r:id="rId21"/>
    <p:sldId id="280"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1997FF"/>
    <a:srgbClr val="DFDFDF"/>
    <a:srgbClr val="023364"/>
    <a:srgbClr val="005D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5" autoAdjust="0"/>
    <p:restoredTop sz="88819" autoAdjust="0"/>
  </p:normalViewPr>
  <p:slideViewPr>
    <p:cSldViewPr snapToGrid="0">
      <p:cViewPr varScale="1">
        <p:scale>
          <a:sx n="145" d="100"/>
          <a:sy n="145" d="100"/>
        </p:scale>
        <p:origin x="5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A7C0E-E60D-481E-BDE5-C23EAFD4E854}" type="datetimeFigureOut">
              <a:rPr lang="en-US" smtClean="0"/>
              <a:t>7/8/19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D90EF-18A2-478C-B373-741864737A91}" type="slidenum">
              <a:rPr lang="en-US" smtClean="0"/>
              <a:t>‹#›</a:t>
            </a:fld>
            <a:endParaRPr lang="en-US"/>
          </a:p>
        </p:txBody>
      </p:sp>
    </p:spTree>
    <p:extLst>
      <p:ext uri="{BB962C8B-B14F-4D97-AF65-F5344CB8AC3E}">
        <p14:creationId xmlns:p14="http://schemas.microsoft.com/office/powerpoint/2010/main" val="94411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a:t>
            </a:fld>
            <a:endParaRPr lang="en-US"/>
          </a:p>
        </p:txBody>
      </p:sp>
    </p:spTree>
    <p:extLst>
      <p:ext uri="{BB962C8B-B14F-4D97-AF65-F5344CB8AC3E}">
        <p14:creationId xmlns:p14="http://schemas.microsoft.com/office/powerpoint/2010/main" val="211742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a:t>
            </a:r>
            <a:r>
              <a:rPr lang="en-US" baseline="0" dirty="0"/>
              <a:t> signs of alcohol poisoning and what you should look out for. </a:t>
            </a:r>
          </a:p>
          <a:p>
            <a:endParaRPr lang="en-US" baseline="0" dirty="0"/>
          </a:p>
          <a:p>
            <a:r>
              <a:rPr lang="en-US" sz="1200" kern="1200" dirty="0">
                <a:solidFill>
                  <a:schemeClr val="tx1"/>
                </a:solidFill>
                <a:effectLst/>
                <a:latin typeface="+mn-lt"/>
                <a:ea typeface="+mn-ea"/>
                <a:cs typeface="+mn-cs"/>
              </a:rPr>
              <a:t>CRITICAL SIGNS &amp; SYMPTOMS OF ALCOHOL POISONING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Mental confusion, Stupor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Coma, or person cannot be awakened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Vomiting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Seizures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Slow or irregular breathing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Hypothermia (low body temperature), bluish skin color, paleness.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10</a:t>
            </a:fld>
            <a:endParaRPr lang="en-US"/>
          </a:p>
        </p:txBody>
      </p:sp>
    </p:spTree>
    <p:extLst>
      <p:ext uri="{BB962C8B-B14F-4D97-AF65-F5344CB8AC3E}">
        <p14:creationId xmlns:p14="http://schemas.microsoft.com/office/powerpoint/2010/main" val="13523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Running Time: </a:t>
            </a:r>
            <a:r>
              <a:rPr lang="en-US" dirty="0"/>
              <a:t>1:28</a:t>
            </a:r>
            <a:endParaRPr lang="en-US" sz="1200" dirty="0"/>
          </a:p>
        </p:txBody>
      </p:sp>
      <p:sp>
        <p:nvSpPr>
          <p:cNvPr id="4" name="Slide Number Placeholder 3"/>
          <p:cNvSpPr>
            <a:spLocks noGrp="1"/>
          </p:cNvSpPr>
          <p:nvPr>
            <p:ph type="sldNum" sz="quarter" idx="5"/>
          </p:nvPr>
        </p:nvSpPr>
        <p:spPr/>
        <p:txBody>
          <a:bodyPr/>
          <a:lstStyle/>
          <a:p>
            <a:fld id="{37ED90EF-18A2-478C-B373-741864737A91}" type="slidenum">
              <a:rPr lang="en-US" smtClean="0"/>
              <a:t>11</a:t>
            </a:fld>
            <a:endParaRPr lang="en-US"/>
          </a:p>
        </p:txBody>
      </p:sp>
    </p:spTree>
    <p:extLst>
      <p:ext uri="{BB962C8B-B14F-4D97-AF65-F5344CB8AC3E}">
        <p14:creationId xmlns:p14="http://schemas.microsoft.com/office/powerpoint/2010/main" val="128572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a:t>
            </a:r>
          </a:p>
          <a:p>
            <a:r>
              <a:rPr lang="en-US" dirty="0"/>
              <a:t>Here are</a:t>
            </a:r>
            <a:r>
              <a:rPr lang="en-US" baseline="0" dirty="0"/>
              <a:t> some steps:</a:t>
            </a:r>
          </a:p>
          <a:p>
            <a:pPr marL="174913" indent="-174913">
              <a:buFont typeface="Wingdings" panose="05000000000000000000" pitchFamily="2" charset="2"/>
              <a:buChar char="§"/>
            </a:pPr>
            <a:r>
              <a:rPr lang="en-US" baseline="0" dirty="0"/>
              <a:t>Above all, CALL 911. Don’t wait.</a:t>
            </a:r>
          </a:p>
          <a:p>
            <a:pPr marL="174913" indent="-174913">
              <a:buFont typeface="Wingdings" panose="05000000000000000000" pitchFamily="2" charset="2"/>
              <a:buChar char="§"/>
            </a:pPr>
            <a:r>
              <a:rPr lang="en-US" baseline="0" dirty="0"/>
              <a:t>If the person is awake, don’t let them lie down. Try to keep them sitting.</a:t>
            </a:r>
          </a:p>
          <a:p>
            <a:pPr marL="174913" indent="-174913">
              <a:buFont typeface="Wingdings" panose="05000000000000000000" pitchFamily="2" charset="2"/>
              <a:buChar char="§"/>
            </a:pPr>
            <a:r>
              <a:rPr lang="en-US" baseline="0" dirty="0"/>
              <a:t>If the person appears to not be conscious, check their breathing.</a:t>
            </a:r>
          </a:p>
          <a:p>
            <a:pPr marL="174913" indent="-174913">
              <a:buFont typeface="Wingdings" panose="05000000000000000000" pitchFamily="2" charset="2"/>
              <a:buChar char="§"/>
            </a:pPr>
            <a:r>
              <a:rPr lang="en-US" baseline="0" dirty="0"/>
              <a:t>Lay the person on their side so he/she doesn’t choke on their own vomit. </a:t>
            </a:r>
          </a:p>
          <a:p>
            <a:pPr marL="174913" indent="-174913">
              <a:buFont typeface="Wingdings" panose="05000000000000000000" pitchFamily="2" charset="2"/>
              <a:buChar char="§"/>
            </a:pPr>
            <a:r>
              <a:rPr lang="en-US" baseline="0" dirty="0"/>
              <a:t>Check their skin color and body temperature.</a:t>
            </a:r>
          </a:p>
          <a:p>
            <a:pPr marL="174913" indent="-174913">
              <a:buFont typeface="Wingdings" panose="05000000000000000000" pitchFamily="2" charset="2"/>
              <a:buChar char="§"/>
            </a:pPr>
            <a:r>
              <a:rPr lang="en-US" baseline="0" dirty="0"/>
              <a:t>Don’t wait for ALL symptoms to show before helping.</a:t>
            </a:r>
          </a:p>
        </p:txBody>
      </p:sp>
      <p:sp>
        <p:nvSpPr>
          <p:cNvPr id="4" name="Slide Number Placeholder 3"/>
          <p:cNvSpPr>
            <a:spLocks noGrp="1"/>
          </p:cNvSpPr>
          <p:nvPr>
            <p:ph type="sldNum" sz="quarter" idx="5"/>
          </p:nvPr>
        </p:nvSpPr>
        <p:spPr/>
        <p:txBody>
          <a:bodyPr/>
          <a:lstStyle/>
          <a:p>
            <a:fld id="{37ED90EF-18A2-478C-B373-741864737A91}" type="slidenum">
              <a:rPr lang="en-US" smtClean="0"/>
              <a:t>12</a:t>
            </a:fld>
            <a:endParaRPr lang="en-US"/>
          </a:p>
        </p:txBody>
      </p:sp>
    </p:spTree>
    <p:extLst>
      <p:ext uri="{BB962C8B-B14F-4D97-AF65-F5344CB8AC3E}">
        <p14:creationId xmlns:p14="http://schemas.microsoft.com/office/powerpoint/2010/main" val="76337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meaning</a:t>
            </a:r>
            <a:r>
              <a:rPr lang="en-US" baseline="0" dirty="0"/>
              <a:t> of peer pressure. Ask your audience if they’ve ever experienced pressure from their friends and how did they handle it. Present scenarios to them and ask what would they do in each scenario. </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13</a:t>
            </a:fld>
            <a:endParaRPr lang="en-US"/>
          </a:p>
        </p:txBody>
      </p:sp>
    </p:spTree>
    <p:extLst>
      <p:ext uri="{BB962C8B-B14F-4D97-AF65-F5344CB8AC3E}">
        <p14:creationId xmlns:p14="http://schemas.microsoft.com/office/powerpoint/2010/main" val="249193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discuss the different</a:t>
            </a:r>
            <a:r>
              <a:rPr lang="en-US" baseline="0" dirty="0"/>
              <a:t> ways they might give in to peer pressure and then ask what they might do to overcome that peer pressure so the can speak up. </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14</a:t>
            </a:fld>
            <a:endParaRPr lang="en-US"/>
          </a:p>
        </p:txBody>
      </p:sp>
    </p:spTree>
    <p:extLst>
      <p:ext uri="{BB962C8B-B14F-4D97-AF65-F5344CB8AC3E}">
        <p14:creationId xmlns:p14="http://schemas.microsoft.com/office/powerpoint/2010/main" val="4088277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Running Time: </a:t>
            </a:r>
            <a:r>
              <a:rPr lang="en-US" dirty="0"/>
              <a:t>2:09</a:t>
            </a:r>
            <a:endParaRPr lang="en-US" sz="1200" dirty="0"/>
          </a:p>
        </p:txBody>
      </p:sp>
      <p:sp>
        <p:nvSpPr>
          <p:cNvPr id="4" name="Slide Number Placeholder 3"/>
          <p:cNvSpPr>
            <a:spLocks noGrp="1"/>
          </p:cNvSpPr>
          <p:nvPr>
            <p:ph type="sldNum" sz="quarter" idx="5"/>
          </p:nvPr>
        </p:nvSpPr>
        <p:spPr/>
        <p:txBody>
          <a:bodyPr/>
          <a:lstStyle/>
          <a:p>
            <a:fld id="{37ED90EF-18A2-478C-B373-741864737A91}" type="slidenum">
              <a:rPr lang="en-US" smtClean="0"/>
              <a:t>15</a:t>
            </a:fld>
            <a:endParaRPr lang="en-US"/>
          </a:p>
        </p:txBody>
      </p:sp>
    </p:spTree>
    <p:extLst>
      <p:ext uri="{BB962C8B-B14F-4D97-AF65-F5344CB8AC3E}">
        <p14:creationId xmlns:p14="http://schemas.microsoft.com/office/powerpoint/2010/main" val="200472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having a “buddy</a:t>
            </a:r>
            <a:r>
              <a:rPr lang="en-US" baseline="0" dirty="0"/>
              <a:t> system.” </a:t>
            </a:r>
          </a:p>
          <a:p>
            <a:pPr marL="174913" indent="-174913">
              <a:buFont typeface="Wingdings" panose="05000000000000000000" pitchFamily="2" charset="2"/>
              <a:buChar char="§"/>
            </a:pPr>
            <a:r>
              <a:rPr lang="en-US" baseline="0" dirty="0"/>
              <a:t>Plan ahead.</a:t>
            </a:r>
          </a:p>
          <a:p>
            <a:pPr marL="174913" indent="-174913">
              <a:buFont typeface="Wingdings" panose="05000000000000000000" pitchFamily="2" charset="2"/>
              <a:buChar char="§"/>
            </a:pPr>
            <a:r>
              <a:rPr lang="en-US" baseline="0" dirty="0"/>
              <a:t>Travel with a group of friends that share your same concerns on being safe.</a:t>
            </a:r>
          </a:p>
          <a:p>
            <a:pPr marL="174913" indent="-174913">
              <a:buFont typeface="Wingdings" panose="05000000000000000000" pitchFamily="2" charset="2"/>
              <a:buChar char="§"/>
            </a:pPr>
            <a:r>
              <a:rPr lang="en-US" baseline="0" dirty="0"/>
              <a:t>Watch each other’s back.</a:t>
            </a:r>
          </a:p>
          <a:p>
            <a:pPr marL="174913" indent="-174913">
              <a:buFont typeface="Wingdings" panose="05000000000000000000" pitchFamily="2" charset="2"/>
              <a:buChar char="§"/>
            </a:pPr>
            <a:r>
              <a:rPr lang="en-US" baseline="0" dirty="0"/>
              <a:t>Discuss the idea of a code word or phrase you can use with parents and friends. </a:t>
            </a:r>
          </a:p>
        </p:txBody>
      </p:sp>
      <p:sp>
        <p:nvSpPr>
          <p:cNvPr id="4" name="Slide Number Placeholder 3"/>
          <p:cNvSpPr>
            <a:spLocks noGrp="1"/>
          </p:cNvSpPr>
          <p:nvPr>
            <p:ph type="sldNum" sz="quarter" idx="5"/>
          </p:nvPr>
        </p:nvSpPr>
        <p:spPr/>
        <p:txBody>
          <a:bodyPr/>
          <a:lstStyle/>
          <a:p>
            <a:fld id="{37ED90EF-18A2-478C-B373-741864737A91}" type="slidenum">
              <a:rPr lang="en-US" smtClean="0"/>
              <a:t>16</a:t>
            </a:fld>
            <a:endParaRPr lang="en-US"/>
          </a:p>
        </p:txBody>
      </p:sp>
    </p:spTree>
    <p:extLst>
      <p:ext uri="{BB962C8B-B14F-4D97-AF65-F5344CB8AC3E}">
        <p14:creationId xmlns:p14="http://schemas.microsoft.com/office/powerpoint/2010/main" val="138439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Ask the driver to safely pull over. If the driver refuses, hold your stomach and tell the driver you think you're going to puke. Another method is to frantically squirm in your seat and tell the driver you have to pee. No one wants puke or pee on their car seats!</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17</a:t>
            </a:fld>
            <a:endParaRPr lang="en-US"/>
          </a:p>
        </p:txBody>
      </p:sp>
    </p:spTree>
    <p:extLst>
      <p:ext uri="{BB962C8B-B14F-4D97-AF65-F5344CB8AC3E}">
        <p14:creationId xmlns:p14="http://schemas.microsoft.com/office/powerpoint/2010/main" val="3688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other options.</a:t>
            </a:r>
          </a:p>
          <a:p>
            <a:pPr marL="174913" indent="-174913">
              <a:buFont typeface="Wingdings" panose="05000000000000000000" pitchFamily="2" charset="2"/>
              <a:buChar char="§"/>
            </a:pPr>
            <a:r>
              <a:rPr lang="en-US" dirty="0"/>
              <a:t>Have</a:t>
            </a:r>
            <a:r>
              <a:rPr lang="en-US" baseline="0" dirty="0"/>
              <a:t> taxi numbers available</a:t>
            </a:r>
          </a:p>
          <a:p>
            <a:pPr marL="174913" indent="-174913">
              <a:buFont typeface="Wingdings" panose="05000000000000000000" pitchFamily="2" charset="2"/>
              <a:buChar char="§"/>
            </a:pPr>
            <a:r>
              <a:rPr lang="en-US" baseline="0" dirty="0"/>
              <a:t>Ask your sibling or parent to be on stand by</a:t>
            </a:r>
          </a:p>
          <a:p>
            <a:pPr marL="174913" indent="-174913">
              <a:buFont typeface="Wingdings" panose="05000000000000000000" pitchFamily="2" charset="2"/>
              <a:buChar char="§"/>
            </a:pPr>
            <a:r>
              <a:rPr lang="en-US" baseline="0" dirty="0"/>
              <a:t>Discreetly hide the driver’s key</a:t>
            </a:r>
          </a:p>
          <a:p>
            <a:pPr marL="174913" indent="-174913">
              <a:buFont typeface="Wingdings" panose="05000000000000000000" pitchFamily="2" charset="2"/>
              <a:buChar char="§"/>
            </a:pPr>
            <a:r>
              <a:rPr lang="en-US" baseline="0" dirty="0"/>
              <a:t>Stay at a friends home with parent approval</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18</a:t>
            </a:fld>
            <a:endParaRPr lang="en-US"/>
          </a:p>
        </p:txBody>
      </p:sp>
    </p:spTree>
    <p:extLst>
      <p:ext uri="{BB962C8B-B14F-4D97-AF65-F5344CB8AC3E}">
        <p14:creationId xmlns:p14="http://schemas.microsoft.com/office/powerpoint/2010/main" val="289591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19</a:t>
            </a:fld>
            <a:endParaRPr lang="en-US"/>
          </a:p>
        </p:txBody>
      </p:sp>
    </p:spTree>
    <p:extLst>
      <p:ext uri="{BB962C8B-B14F-4D97-AF65-F5344CB8AC3E}">
        <p14:creationId xmlns:p14="http://schemas.microsoft.com/office/powerpoint/2010/main" val="110345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a:t>
            </a:r>
            <a:r>
              <a:rPr lang="en-US" baseline="0" dirty="0"/>
              <a:t> your audience what impairment is and what can cause impairment.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Develop and practice strategies to prevent, avoid, or get out of dangerous impaired-driving situations.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Participate in collaborative discussions in small and large groups about impaired driving.</a:t>
            </a:r>
          </a:p>
          <a:p>
            <a:endParaRPr lang="en-US" dirty="0"/>
          </a:p>
          <a:p>
            <a:pPr marL="171450" indent="-171450">
              <a:buFont typeface="Arial" panose="020B0604020202020204" pitchFamily="34" charset="0"/>
              <a:buChar char="•"/>
            </a:pPr>
            <a:r>
              <a:rPr lang="en-US" dirty="0"/>
              <a:t>Slurred speech</a:t>
            </a:r>
          </a:p>
          <a:p>
            <a:pPr marL="171450" indent="-171450">
              <a:buFont typeface="Arial" panose="020B0604020202020204" pitchFamily="34" charset="0"/>
              <a:buChar char="•"/>
            </a:pPr>
            <a:r>
              <a:rPr lang="en-US" dirty="0"/>
              <a:t>Shaking</a:t>
            </a:r>
          </a:p>
          <a:p>
            <a:pPr marL="171450" indent="-171450">
              <a:buFont typeface="Arial" panose="020B0604020202020204" pitchFamily="34" charset="0"/>
              <a:buChar char="•"/>
            </a:pPr>
            <a:r>
              <a:rPr lang="en-US" dirty="0"/>
              <a:t>Stumbling or tripping</a:t>
            </a:r>
          </a:p>
          <a:p>
            <a:pPr marL="171450" indent="-171450">
              <a:buFont typeface="Arial" panose="020B0604020202020204" pitchFamily="34" charset="0"/>
              <a:buChar char="•"/>
            </a:pPr>
            <a:r>
              <a:rPr lang="en-US" dirty="0"/>
              <a:t>Glossy or drooping eyes</a:t>
            </a:r>
          </a:p>
          <a:p>
            <a:pPr marL="171450" indent="-171450">
              <a:buFont typeface="Arial" panose="020B0604020202020204" pitchFamily="34" charset="0"/>
              <a:buChar char="•"/>
            </a:pPr>
            <a:r>
              <a:rPr lang="en-US" dirty="0"/>
              <a:t>Frequent yawning</a:t>
            </a:r>
          </a:p>
          <a:p>
            <a:pPr marL="171450" indent="-171450">
              <a:buFont typeface="Arial" panose="020B0604020202020204" pitchFamily="34" charset="0"/>
              <a:buChar char="•"/>
            </a:pPr>
            <a:r>
              <a:rPr lang="en-US" dirty="0"/>
              <a:t>Changing lanes frequently or passing other vehicles improperly</a:t>
            </a:r>
          </a:p>
          <a:p>
            <a:pPr marL="171450" indent="-171450">
              <a:buFont typeface="Arial" panose="020B0604020202020204" pitchFamily="34" charset="0"/>
              <a:buChar char="•"/>
            </a:pPr>
            <a:r>
              <a:rPr lang="en-US" dirty="0"/>
              <a:t>Overshooting or ignoring traffic signs and signals</a:t>
            </a:r>
          </a:p>
          <a:p>
            <a:pPr marL="171450" indent="-171450">
              <a:buFont typeface="Arial" panose="020B0604020202020204" pitchFamily="34" charset="0"/>
              <a:buChar char="•"/>
            </a:pPr>
            <a:r>
              <a:rPr lang="en-US" dirty="0"/>
              <a:t>Hugging or driving on the shoulder of the road</a:t>
            </a:r>
          </a:p>
          <a:p>
            <a:pPr marL="171450" indent="-171450">
              <a:buFont typeface="Arial" panose="020B0604020202020204" pitchFamily="34" charset="0"/>
              <a:buChar char="•"/>
            </a:pPr>
            <a:r>
              <a:rPr lang="en-US" dirty="0"/>
              <a:t>Straddling the center line</a:t>
            </a:r>
          </a:p>
          <a:p>
            <a:pPr marL="171450" indent="-171450">
              <a:buFont typeface="Arial" panose="020B0604020202020204" pitchFamily="34" charset="0"/>
              <a:buChar char="•"/>
            </a:pPr>
            <a:r>
              <a:rPr lang="en-US" dirty="0"/>
              <a:t>Tailgating</a:t>
            </a:r>
          </a:p>
          <a:p>
            <a:pPr marL="171450" indent="-171450">
              <a:buFont typeface="Arial" panose="020B0604020202020204" pitchFamily="34" charset="0"/>
              <a:buChar char="•"/>
            </a:pPr>
            <a:r>
              <a:rPr lang="en-US" dirty="0"/>
              <a:t>Turning widely at intersections</a:t>
            </a:r>
          </a:p>
          <a:p>
            <a:pPr marL="171450" indent="-171450">
              <a:buFont typeface="Arial" panose="020B0604020202020204" pitchFamily="34" charset="0"/>
              <a:buChar char="•"/>
            </a:pPr>
            <a:r>
              <a:rPr lang="en-US" dirty="0"/>
              <a:t>Failing to dim high beams to oncoming traffic</a:t>
            </a:r>
          </a:p>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2</a:t>
            </a:fld>
            <a:endParaRPr lang="en-US"/>
          </a:p>
        </p:txBody>
      </p:sp>
    </p:spTree>
    <p:extLst>
      <p:ext uri="{BB962C8B-B14F-4D97-AF65-F5344CB8AC3E}">
        <p14:creationId xmlns:p14="http://schemas.microsoft.com/office/powerpoint/2010/main" val="3462958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21</a:t>
            </a:fld>
            <a:endParaRPr lang="en-US"/>
          </a:p>
        </p:txBody>
      </p:sp>
    </p:spTree>
    <p:extLst>
      <p:ext uri="{BB962C8B-B14F-4D97-AF65-F5344CB8AC3E}">
        <p14:creationId xmlns:p14="http://schemas.microsoft.com/office/powerpoint/2010/main" val="232890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different types of impairment seen here and ask your audience if</a:t>
            </a:r>
            <a:r>
              <a:rPr lang="en-US" baseline="0" dirty="0"/>
              <a:t> they can come up with others and the effect each of the above can have.</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3</a:t>
            </a:fld>
            <a:endParaRPr lang="en-US"/>
          </a:p>
        </p:txBody>
      </p:sp>
    </p:spTree>
    <p:extLst>
      <p:ext uri="{BB962C8B-B14F-4D97-AF65-F5344CB8AC3E}">
        <p14:creationId xmlns:p14="http://schemas.microsoft.com/office/powerpoint/2010/main" val="294296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fact real to your audience by doing a comparison. (one</a:t>
            </a:r>
            <a:r>
              <a:rPr lang="en-US" baseline="0" dirty="0"/>
              <a:t> person in this room could die before this session is over)</a:t>
            </a:r>
          </a:p>
          <a:p>
            <a:endParaRPr lang="en-US" baseline="0" dirty="0"/>
          </a:p>
          <a:p>
            <a:r>
              <a:rPr lang="en-US" baseline="0" dirty="0"/>
              <a:t>Source: </a:t>
            </a:r>
            <a:r>
              <a:rPr lang="en-US" sz="1200" kern="1200" dirty="0">
                <a:solidFill>
                  <a:schemeClr val="tx1"/>
                </a:solidFill>
                <a:effectLst/>
                <a:latin typeface="+mn-lt"/>
                <a:ea typeface="+mn-ea"/>
                <a:cs typeface="+mn-cs"/>
              </a:rPr>
              <a:t>CDC</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4</a:t>
            </a:fld>
            <a:endParaRPr lang="en-US"/>
          </a:p>
        </p:txBody>
      </p:sp>
    </p:spTree>
    <p:extLst>
      <p:ext uri="{BB962C8B-B14F-4D97-AF65-F5344CB8AC3E}">
        <p14:creationId xmlns:p14="http://schemas.microsoft.com/office/powerpoint/2010/main" val="380976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your audience to share any experiences that they may have encountered or heard about concerning an impaired driver. Offer different scenarios and ask what they did or how they would handle it.</a:t>
            </a:r>
          </a:p>
          <a:p>
            <a:endParaRPr lang="en-US" baseline="0" dirty="0"/>
          </a:p>
          <a:p>
            <a:r>
              <a:rPr lang="en-US" sz="1200" kern="1200" dirty="0">
                <a:solidFill>
                  <a:schemeClr val="tx1"/>
                </a:solidFill>
                <a:effectLst/>
                <a:latin typeface="+mn-lt"/>
                <a:ea typeface="+mn-ea"/>
                <a:cs typeface="+mn-cs"/>
              </a:rPr>
              <a:t>KEEP THESE TWO QUESTIONS IN MIND</a:t>
            </a:r>
          </a:p>
          <a:p>
            <a:r>
              <a:rPr lang="en-US" sz="1200" kern="1200" dirty="0">
                <a:solidFill>
                  <a:schemeClr val="tx1"/>
                </a:solidFill>
                <a:effectLst/>
                <a:latin typeface="+mn-lt"/>
                <a:ea typeface="+mn-ea"/>
                <a:cs typeface="+mn-cs"/>
              </a:rPr>
              <a:t>1. What might prevent a passenger from saying something to a friend who is an impaired driver?</a:t>
            </a:r>
          </a:p>
          <a:p>
            <a:r>
              <a:rPr lang="en-US" sz="1200" kern="1200" dirty="0">
                <a:solidFill>
                  <a:schemeClr val="tx1"/>
                </a:solidFill>
                <a:effectLst/>
                <a:latin typeface="+mn-lt"/>
                <a:ea typeface="+mn-ea"/>
                <a:cs typeface="+mn-cs"/>
              </a:rPr>
              <a:t>2. What are the potential consequences if the passenger does not speak up?</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Passengers don't always recognize the warning signs, or don’t realize their friends are impaired.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Their friends tell them that they're okay to drive.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trust that their friends won't hurt them.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may be afraid to be judged or not be accepted by their peers.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passenger doesn't have a license and doesn't feel like he or she has an option.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5</a:t>
            </a:fld>
            <a:endParaRPr lang="en-US"/>
          </a:p>
        </p:txBody>
      </p:sp>
    </p:spTree>
    <p:extLst>
      <p:ext uri="{BB962C8B-B14F-4D97-AF65-F5344CB8AC3E}">
        <p14:creationId xmlns:p14="http://schemas.microsoft.com/office/powerpoint/2010/main" val="342692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Running Time: </a:t>
            </a:r>
            <a:r>
              <a:rPr lang="en-US" dirty="0"/>
              <a:t>2:58</a:t>
            </a:r>
            <a:endParaRPr lang="en-US" sz="1200" dirty="0"/>
          </a:p>
        </p:txBody>
      </p:sp>
      <p:sp>
        <p:nvSpPr>
          <p:cNvPr id="4" name="Slide Number Placeholder 3"/>
          <p:cNvSpPr>
            <a:spLocks noGrp="1"/>
          </p:cNvSpPr>
          <p:nvPr>
            <p:ph type="sldNum" sz="quarter" idx="5"/>
          </p:nvPr>
        </p:nvSpPr>
        <p:spPr/>
        <p:txBody>
          <a:bodyPr/>
          <a:lstStyle/>
          <a:p>
            <a:fld id="{37ED90EF-18A2-478C-B373-741864737A91}" type="slidenum">
              <a:rPr lang="en-US" smtClean="0"/>
              <a:t>6</a:t>
            </a:fld>
            <a:endParaRPr lang="en-US"/>
          </a:p>
        </p:txBody>
      </p:sp>
    </p:spTree>
    <p:extLst>
      <p:ext uri="{BB962C8B-B14F-4D97-AF65-F5344CB8AC3E}">
        <p14:creationId xmlns:p14="http://schemas.microsoft.com/office/powerpoint/2010/main" val="75657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your audience</a:t>
            </a:r>
            <a:r>
              <a:rPr lang="en-US" baseline="0" dirty="0"/>
              <a:t> to speak up for passenger safety. Here are some suggestions:</a:t>
            </a:r>
          </a:p>
          <a:p>
            <a:pPr marL="174913" indent="-174913">
              <a:buFont typeface="Wingdings" panose="05000000000000000000" pitchFamily="2" charset="2"/>
              <a:buChar char="§"/>
            </a:pPr>
            <a:r>
              <a:rPr lang="en-US" baseline="0" dirty="0"/>
              <a:t>Don’t get in the car if someone seems impaired</a:t>
            </a:r>
          </a:p>
          <a:p>
            <a:pPr marL="174913" indent="-174913">
              <a:buFont typeface="Wingdings" panose="05000000000000000000" pitchFamily="2" charset="2"/>
              <a:buChar char="§"/>
            </a:pPr>
            <a:r>
              <a:rPr lang="en-US" baseline="0" dirty="0"/>
              <a:t>Speak up! Tell him/her not to drive</a:t>
            </a:r>
          </a:p>
          <a:p>
            <a:pPr marL="174913" indent="-174913">
              <a:buFont typeface="Wingdings" panose="05000000000000000000" pitchFamily="2" charset="2"/>
              <a:buChar char="§"/>
            </a:pPr>
            <a:r>
              <a:rPr lang="en-US" baseline="0" dirty="0"/>
              <a:t>Tell them you don't feel comfortable </a:t>
            </a:r>
          </a:p>
          <a:p>
            <a:pPr marL="174913" indent="-174913">
              <a:buFont typeface="Wingdings" panose="05000000000000000000" pitchFamily="2" charset="2"/>
              <a:buChar char="§"/>
            </a:pPr>
            <a:r>
              <a:rPr lang="en-US" baseline="0" dirty="0"/>
              <a:t>Tell them you care about them and it’s too risky</a:t>
            </a:r>
          </a:p>
          <a:p>
            <a:pPr marL="174913" indent="-174913">
              <a:buFont typeface="Wingdings" panose="05000000000000000000" pitchFamily="2" charset="2"/>
              <a:buChar char="§"/>
            </a:pPr>
            <a:r>
              <a:rPr lang="en-US" baseline="0" dirty="0"/>
              <a:t>Remind them about the law/facts</a:t>
            </a:r>
          </a:p>
          <a:p>
            <a:pPr marL="174913" indent="-174913">
              <a:buFont typeface="Wingdings" panose="05000000000000000000" pitchFamily="2" charset="2"/>
              <a:buChar char="§"/>
            </a:pPr>
            <a:r>
              <a:rPr lang="en-US" baseline="0" dirty="0"/>
              <a:t>Offer an alternative</a:t>
            </a:r>
          </a:p>
        </p:txBody>
      </p:sp>
      <p:sp>
        <p:nvSpPr>
          <p:cNvPr id="4" name="Slide Number Placeholder 3"/>
          <p:cNvSpPr>
            <a:spLocks noGrp="1"/>
          </p:cNvSpPr>
          <p:nvPr>
            <p:ph type="sldNum" sz="quarter" idx="5"/>
          </p:nvPr>
        </p:nvSpPr>
        <p:spPr/>
        <p:txBody>
          <a:bodyPr/>
          <a:lstStyle/>
          <a:p>
            <a:fld id="{37ED90EF-18A2-478C-B373-741864737A91}" type="slidenum">
              <a:rPr lang="en-US" smtClean="0"/>
              <a:t>7</a:t>
            </a:fld>
            <a:endParaRPr lang="en-US"/>
          </a:p>
        </p:txBody>
      </p:sp>
    </p:spTree>
    <p:extLst>
      <p:ext uri="{BB962C8B-B14F-4D97-AF65-F5344CB8AC3E}">
        <p14:creationId xmlns:p14="http://schemas.microsoft.com/office/powerpoint/2010/main" val="163413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 your group that taking a cold shower or drinking coffee will NOT</a:t>
            </a:r>
            <a:r>
              <a:rPr lang="en-US" baseline="0" dirty="0"/>
              <a:t> sober you up. The only way to ensure that your driving is not impaired is to be sober. Even though beer may not have a high alcohol content, often a person consumes more and it becomes equivalent to a shot or more liquor. </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8</a:t>
            </a:fld>
            <a:endParaRPr lang="en-US"/>
          </a:p>
        </p:txBody>
      </p:sp>
    </p:spTree>
    <p:extLst>
      <p:ext uri="{BB962C8B-B14F-4D97-AF65-F5344CB8AC3E}">
        <p14:creationId xmlns:p14="http://schemas.microsoft.com/office/powerpoint/2010/main" val="330970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Running Time: </a:t>
            </a:r>
            <a:r>
              <a:rPr lang="en-US" dirty="0"/>
              <a:t>1:23</a:t>
            </a:r>
            <a:endParaRPr lang="en-US" sz="1200" dirty="0"/>
          </a:p>
        </p:txBody>
      </p:sp>
      <p:sp>
        <p:nvSpPr>
          <p:cNvPr id="4" name="Slide Number Placeholder 3"/>
          <p:cNvSpPr>
            <a:spLocks noGrp="1"/>
          </p:cNvSpPr>
          <p:nvPr>
            <p:ph type="sldNum" sz="quarter" idx="5"/>
          </p:nvPr>
        </p:nvSpPr>
        <p:spPr/>
        <p:txBody>
          <a:bodyPr/>
          <a:lstStyle/>
          <a:p>
            <a:fld id="{37ED90EF-18A2-478C-B373-741864737A91}" type="slidenum">
              <a:rPr lang="en-US" smtClean="0"/>
              <a:t>9</a:t>
            </a:fld>
            <a:endParaRPr lang="en-US"/>
          </a:p>
        </p:txBody>
      </p:sp>
    </p:spTree>
    <p:extLst>
      <p:ext uri="{BB962C8B-B14F-4D97-AF65-F5344CB8AC3E}">
        <p14:creationId xmlns:p14="http://schemas.microsoft.com/office/powerpoint/2010/main" val="250584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41DECA-14A2-44B4-B3EE-70E0BC2153C9}"/>
              </a:ext>
            </a:extLst>
          </p:cNvPr>
          <p:cNvSpPr>
            <a:spLocks noGrp="1"/>
          </p:cNvSpPr>
          <p:nvPr>
            <p:ph type="sldNum" sz="quarter" idx="12"/>
          </p:nvPr>
        </p:nvSpPr>
        <p:spPr>
          <a:xfrm>
            <a:off x="11201400" y="6535882"/>
            <a:ext cx="826701" cy="322118"/>
          </a:xfrm>
          <a:prstGeom prst="rect">
            <a:avLst/>
          </a:prstGeom>
        </p:spPr>
        <p:txBody>
          <a:bodyPr/>
          <a:lstStyle>
            <a:lvl1pPr algn="r">
              <a:defRPr sz="1100">
                <a:solidFill>
                  <a:schemeClr val="bg1"/>
                </a:solidFill>
                <a:latin typeface="Helvetica" pitchFamily="2" charset="0"/>
              </a:defRPr>
            </a:lvl1pPr>
          </a:lstStyle>
          <a:p>
            <a:fld id="{8546711A-3ACE-4502-A944-5F848500C5E6}" type="slidenum">
              <a:rPr lang="en-US" smtClean="0"/>
              <a:pPr/>
              <a:t>‹#›</a:t>
            </a:fld>
            <a:endParaRPr lang="en-US" dirty="0"/>
          </a:p>
        </p:txBody>
      </p:sp>
    </p:spTree>
    <p:extLst>
      <p:ext uri="{BB962C8B-B14F-4D97-AF65-F5344CB8AC3E}">
        <p14:creationId xmlns:p14="http://schemas.microsoft.com/office/powerpoint/2010/main" val="148116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41DECA-14A2-44B4-B3EE-70E0BC2153C9}"/>
              </a:ext>
            </a:extLst>
          </p:cNvPr>
          <p:cNvSpPr>
            <a:spLocks noGrp="1"/>
          </p:cNvSpPr>
          <p:nvPr>
            <p:ph type="sldNum" sz="quarter" idx="12"/>
          </p:nvPr>
        </p:nvSpPr>
        <p:spPr>
          <a:xfrm>
            <a:off x="11201400" y="6535882"/>
            <a:ext cx="826701" cy="322118"/>
          </a:xfrm>
          <a:prstGeom prst="rect">
            <a:avLst/>
          </a:prstGeom>
        </p:spPr>
        <p:txBody>
          <a:bodyPr/>
          <a:lstStyle>
            <a:lvl1pPr algn="r">
              <a:defRPr sz="1100">
                <a:solidFill>
                  <a:schemeClr val="bg1"/>
                </a:solidFill>
                <a:latin typeface="Helvetica" pitchFamily="2" charset="0"/>
              </a:defRPr>
            </a:lvl1pPr>
          </a:lstStyle>
          <a:p>
            <a:fld id="{8546711A-3ACE-4502-A944-5F848500C5E6}" type="slidenum">
              <a:rPr lang="en-US" smtClean="0"/>
              <a:pPr/>
              <a:t>‹#›</a:t>
            </a:fld>
            <a:endParaRPr lang="en-US" dirty="0"/>
          </a:p>
        </p:txBody>
      </p:sp>
    </p:spTree>
    <p:extLst>
      <p:ext uri="{BB962C8B-B14F-4D97-AF65-F5344CB8AC3E}">
        <p14:creationId xmlns:p14="http://schemas.microsoft.com/office/powerpoint/2010/main" val="10290586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020492-E6E8-445E-A71E-090E4842B67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04498"/>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F2441-8110-BE46-BB3D-FDAB97F75A70}"/>
              </a:ext>
            </a:extLst>
          </p:cNvPr>
          <p:cNvSpPr/>
          <p:nvPr userDrawn="1"/>
        </p:nvSpPr>
        <p:spPr>
          <a:xfrm>
            <a:off x="0" y="0"/>
            <a:ext cx="12192000" cy="6858000"/>
          </a:xfrm>
          <a:prstGeom prst="rect">
            <a:avLst/>
          </a:prstGeom>
          <a:gradFill>
            <a:gsLst>
              <a:gs pos="0">
                <a:srgbClr val="005DB9"/>
              </a:gs>
              <a:gs pos="100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56440"/>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6.png"/><Relationship Id="rId5" Type="http://schemas.openxmlformats.org/officeDocument/2006/relationships/image" Target="../media/image23.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B0B57-66F0-4CAC-B644-D74AF9A05C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95281E1-00D1-42F1-9796-B7CC86A8EEFA}"/>
              </a:ext>
            </a:extLst>
          </p:cNvPr>
          <p:cNvSpPr/>
          <p:nvPr/>
        </p:nvSpPr>
        <p:spPr>
          <a:xfrm>
            <a:off x="0" y="-2"/>
            <a:ext cx="12192000" cy="2450125"/>
          </a:xfrm>
          <a:prstGeom prst="rect">
            <a:avLst/>
          </a:prstGeom>
          <a:gradFill>
            <a:gsLst>
              <a:gs pos="0">
                <a:srgbClr val="005CB9"/>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75BABDCD-FC9E-429D-9337-8E492817DA54}"/>
              </a:ext>
            </a:extLst>
          </p:cNvPr>
          <p:cNvSpPr>
            <a:spLocks noGrp="1"/>
          </p:cNvSpPr>
          <p:nvPr>
            <p:ph type="sldNum" sz="quarter" idx="12"/>
          </p:nvPr>
        </p:nvSpPr>
        <p:spPr/>
        <p:txBody>
          <a:bodyPr/>
          <a:lstStyle/>
          <a:p>
            <a:fld id="{8546711A-3ACE-4502-A944-5F848500C5E6}" type="slidenum">
              <a:rPr lang="en-US" smtClean="0"/>
              <a:pPr/>
              <a:t>1</a:t>
            </a:fld>
            <a:endParaRPr lang="en-US" dirty="0"/>
          </a:p>
        </p:txBody>
      </p:sp>
      <p:sp>
        <p:nvSpPr>
          <p:cNvPr id="17" name="Rectangle 16">
            <a:extLst>
              <a:ext uri="{FF2B5EF4-FFF2-40B4-BE49-F238E27FC236}">
                <a16:creationId xmlns:a16="http://schemas.microsoft.com/office/drawing/2014/main" id="{D58B3623-2CA5-4689-8679-A52D36E81066}"/>
              </a:ext>
            </a:extLst>
          </p:cNvPr>
          <p:cNvSpPr/>
          <p:nvPr/>
        </p:nvSpPr>
        <p:spPr>
          <a:xfrm>
            <a:off x="0" y="1136552"/>
            <a:ext cx="6915150" cy="894042"/>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58C7405-0414-4E07-853C-3C1794A5E3D9}"/>
              </a:ext>
            </a:extLst>
          </p:cNvPr>
          <p:cNvSpPr txBox="1">
            <a:spLocks/>
          </p:cNvSpPr>
          <p:nvPr/>
        </p:nvSpPr>
        <p:spPr>
          <a:xfrm>
            <a:off x="-267677" y="1068046"/>
            <a:ext cx="8128000" cy="11666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Road Buzzed</a:t>
            </a:r>
          </a:p>
        </p:txBody>
      </p:sp>
      <p:sp>
        <p:nvSpPr>
          <p:cNvPr id="19" name="Subtitle 2">
            <a:extLst>
              <a:ext uri="{FF2B5EF4-FFF2-40B4-BE49-F238E27FC236}">
                <a16:creationId xmlns:a16="http://schemas.microsoft.com/office/drawing/2014/main" id="{9097F63F-7A49-4DAB-B241-300BDA64F8D3}"/>
              </a:ext>
            </a:extLst>
          </p:cNvPr>
          <p:cNvSpPr txBox="1">
            <a:spLocks/>
          </p:cNvSpPr>
          <p:nvPr/>
        </p:nvSpPr>
        <p:spPr>
          <a:xfrm>
            <a:off x="513373" y="2102188"/>
            <a:ext cx="6565900" cy="5180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Another Look at Impaired Driving</a:t>
            </a:r>
          </a:p>
        </p:txBody>
      </p:sp>
      <p:grpSp>
        <p:nvGrpSpPr>
          <p:cNvPr id="4" name="Group 3">
            <a:extLst>
              <a:ext uri="{FF2B5EF4-FFF2-40B4-BE49-F238E27FC236}">
                <a16:creationId xmlns:a16="http://schemas.microsoft.com/office/drawing/2014/main" id="{CA42EE9F-8FFA-421B-BF56-04ADC1859957}"/>
              </a:ext>
            </a:extLst>
          </p:cNvPr>
          <p:cNvGrpSpPr/>
          <p:nvPr/>
        </p:nvGrpSpPr>
        <p:grpSpPr>
          <a:xfrm>
            <a:off x="876927" y="291862"/>
            <a:ext cx="5942347" cy="658326"/>
            <a:chOff x="712804" y="1816448"/>
            <a:chExt cx="5942347" cy="658326"/>
          </a:xfrm>
          <a:effectLst>
            <a:outerShdw blurRad="50800" dist="38100" dir="2700000" algn="tl" rotWithShape="0">
              <a:prstClr val="black">
                <a:alpha val="40000"/>
              </a:prstClr>
            </a:outerShdw>
          </a:effectLst>
        </p:grpSpPr>
        <p:pic>
          <p:nvPicPr>
            <p:cNvPr id="20" name="Picture 19">
              <a:extLst>
                <a:ext uri="{FF2B5EF4-FFF2-40B4-BE49-F238E27FC236}">
                  <a16:creationId xmlns:a16="http://schemas.microsoft.com/office/drawing/2014/main" id="{F96A4029-4675-4751-8A3D-290A747F4F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9585" y="2201176"/>
              <a:ext cx="4605566" cy="273598"/>
            </a:xfrm>
            <a:prstGeom prst="rect">
              <a:avLst/>
            </a:prstGeom>
          </p:spPr>
        </p:pic>
        <p:pic>
          <p:nvPicPr>
            <p:cNvPr id="21" name="Picture 20">
              <a:extLst>
                <a:ext uri="{FF2B5EF4-FFF2-40B4-BE49-F238E27FC236}">
                  <a16:creationId xmlns:a16="http://schemas.microsoft.com/office/drawing/2014/main" id="{19A9E866-B59B-4529-9CC3-2254723C79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2804" y="1816448"/>
              <a:ext cx="1104523" cy="658325"/>
            </a:xfrm>
            <a:prstGeom prst="rect">
              <a:avLst/>
            </a:prstGeom>
          </p:spPr>
        </p:pic>
      </p:grpSp>
      <p:sp>
        <p:nvSpPr>
          <p:cNvPr id="22" name="Rectangle 21">
            <a:extLst>
              <a:ext uri="{FF2B5EF4-FFF2-40B4-BE49-F238E27FC236}">
                <a16:creationId xmlns:a16="http://schemas.microsoft.com/office/drawing/2014/main" id="{68B8A323-C55D-4A94-B6D0-D1F2211D3AAE}"/>
              </a:ext>
            </a:extLst>
          </p:cNvPr>
          <p:cNvSpPr/>
          <p:nvPr/>
        </p:nvSpPr>
        <p:spPr>
          <a:xfrm>
            <a:off x="6915151" y="1136552"/>
            <a:ext cx="1115158" cy="894042"/>
          </a:xfrm>
          <a:prstGeom prst="rect">
            <a:avLst/>
          </a:prstGeom>
          <a:gradFill>
            <a:gsLst>
              <a:gs pos="0">
                <a:srgbClr val="005CB9">
                  <a:alpha val="0"/>
                </a:srgbClr>
              </a:gs>
              <a:gs pos="100000">
                <a:srgbClr val="005CB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24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F6404B8-AB3B-D948-ADFB-95F848A0D0DC}"/>
              </a:ext>
            </a:extLst>
          </p:cNvPr>
          <p:cNvGrpSpPr/>
          <p:nvPr/>
        </p:nvGrpSpPr>
        <p:grpSpPr>
          <a:xfrm>
            <a:off x="9474926" y="6322423"/>
            <a:ext cx="2612571" cy="590081"/>
            <a:chOff x="9474926" y="6322423"/>
            <a:chExt cx="2612571" cy="590081"/>
          </a:xfrm>
        </p:grpSpPr>
        <p:sp>
          <p:nvSpPr>
            <p:cNvPr id="9" name="Rectangle 8">
              <a:extLst>
                <a:ext uri="{FF2B5EF4-FFF2-40B4-BE49-F238E27FC236}">
                  <a16:creationId xmlns:a16="http://schemas.microsoft.com/office/drawing/2014/main" id="{83064B58-88D5-AA47-BD00-FBED2B26B725}"/>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0C014A3-099E-CA41-8F6B-E2EE2DF6C5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1" name="Straight Connector 10">
              <a:extLst>
                <a:ext uri="{FF2B5EF4-FFF2-40B4-BE49-F238E27FC236}">
                  <a16:creationId xmlns:a16="http://schemas.microsoft.com/office/drawing/2014/main" id="{A4AC8469-464A-004D-AF40-887FCC74BF5B}"/>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Slide Number Placeholder 8">
            <a:extLst>
              <a:ext uri="{FF2B5EF4-FFF2-40B4-BE49-F238E27FC236}">
                <a16:creationId xmlns:a16="http://schemas.microsoft.com/office/drawing/2014/main" id="{F2C2B1E3-9A61-E24D-97B8-641FCE20780A}"/>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10</a:t>
            </a:fld>
            <a:endParaRPr lang="en-US" sz="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87984B6-AA17-4A9B-B313-1D153664B59E}"/>
              </a:ext>
            </a:extLst>
          </p:cNvPr>
          <p:cNvSpPr/>
          <p:nvPr/>
        </p:nvSpPr>
        <p:spPr>
          <a:xfrm>
            <a:off x="-226373" y="307910"/>
            <a:ext cx="8686800" cy="1107996"/>
          </a:xfrm>
          <a:prstGeom prst="rect">
            <a:avLst/>
          </a:prstGeom>
        </p:spPr>
        <p:txBody>
          <a:bodyPr wrap="square">
            <a:spAutoFit/>
          </a:bodyPr>
          <a:lstStyle/>
          <a:p>
            <a:pPr algn="ctr"/>
            <a:r>
              <a:rPr lang="en-US" sz="6600" b="1" dirty="0">
                <a:latin typeface="Arial" panose="020B0604020202020204" pitchFamily="34" charset="0"/>
                <a:cs typeface="Arial" panose="020B0604020202020204" pitchFamily="34" charset="0"/>
              </a:rPr>
              <a:t>Alcohol </a:t>
            </a:r>
            <a:r>
              <a:rPr lang="en-US" sz="6600" b="1" dirty="0">
                <a:solidFill>
                  <a:schemeClr val="bg1"/>
                </a:solidFill>
                <a:latin typeface="Arial" panose="020B0604020202020204" pitchFamily="34" charset="0"/>
                <a:cs typeface="Arial" panose="020B0604020202020204" pitchFamily="34" charset="0"/>
              </a:rPr>
              <a:t>Poisoning </a:t>
            </a:r>
          </a:p>
        </p:txBody>
      </p:sp>
      <p:sp>
        <p:nvSpPr>
          <p:cNvPr id="15" name="TextBox 14">
            <a:extLst>
              <a:ext uri="{FF2B5EF4-FFF2-40B4-BE49-F238E27FC236}">
                <a16:creationId xmlns:a16="http://schemas.microsoft.com/office/drawing/2014/main" id="{B39AC862-0C80-4E54-B17C-54D608C37907}"/>
              </a:ext>
            </a:extLst>
          </p:cNvPr>
          <p:cNvSpPr txBox="1"/>
          <p:nvPr/>
        </p:nvSpPr>
        <p:spPr>
          <a:xfrm>
            <a:off x="2073896" y="2254646"/>
            <a:ext cx="8707315" cy="3901837"/>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Confusion</a:t>
            </a:r>
          </a:p>
          <a:p>
            <a:pPr marL="285750" indent="-285750">
              <a:lnSpc>
                <a:spcPct val="150000"/>
              </a:lnSpc>
              <a:buFont typeface="Wingdings" panose="05000000000000000000" pitchFamily="2" charset="2"/>
              <a:buChar char="ü"/>
            </a:pPr>
            <a:r>
              <a:rPr lang="en-US" sz="2400" dirty="0">
                <a:solidFill>
                  <a:schemeClr val="bg1"/>
                </a:solidFill>
                <a:latin typeface="Arial" panose="020B0604020202020204" pitchFamily="34" charset="0"/>
                <a:cs typeface="Arial" panose="020B0604020202020204" pitchFamily="34" charset="0"/>
              </a:rPr>
              <a:t>Hypothermia (the person's body temperature drops)</a:t>
            </a:r>
          </a:p>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Pale skin, or a bluish tint</a:t>
            </a:r>
          </a:p>
          <a:p>
            <a:pPr marL="285750" indent="-285750">
              <a:lnSpc>
                <a:spcPct val="150000"/>
              </a:lnSpc>
              <a:buFont typeface="Wingdings" panose="05000000000000000000" pitchFamily="2" charset="2"/>
              <a:buChar char="ü"/>
            </a:pPr>
            <a:r>
              <a:rPr lang="en-US" sz="2400" dirty="0">
                <a:solidFill>
                  <a:schemeClr val="bg1"/>
                </a:solidFill>
                <a:latin typeface="Arial" panose="020B0604020202020204" pitchFamily="34" charset="0"/>
                <a:cs typeface="Arial" panose="020B0604020202020204" pitchFamily="34" charset="0"/>
              </a:rPr>
              <a:t>Unresponsive but conscious </a:t>
            </a:r>
          </a:p>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Passing out</a:t>
            </a:r>
          </a:p>
          <a:p>
            <a:pPr marL="285750" indent="-285750">
              <a:lnSpc>
                <a:spcPct val="150000"/>
              </a:lnSpc>
              <a:buFont typeface="Wingdings" panose="05000000000000000000" pitchFamily="2" charset="2"/>
              <a:buChar char="ü"/>
            </a:pPr>
            <a:r>
              <a:rPr lang="en-US" sz="2400" dirty="0">
                <a:solidFill>
                  <a:schemeClr val="bg1"/>
                </a:solidFill>
                <a:latin typeface="Arial" panose="020B0604020202020204" pitchFamily="34" charset="0"/>
                <a:cs typeface="Arial" panose="020B0604020202020204" pitchFamily="34" charset="0"/>
              </a:rPr>
              <a:t>Unusual breathing rhythm</a:t>
            </a:r>
          </a:p>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Vomiting</a:t>
            </a:r>
          </a:p>
        </p:txBody>
      </p:sp>
      <p:sp>
        <p:nvSpPr>
          <p:cNvPr id="16" name="TextBox 15">
            <a:extLst>
              <a:ext uri="{FF2B5EF4-FFF2-40B4-BE49-F238E27FC236}">
                <a16:creationId xmlns:a16="http://schemas.microsoft.com/office/drawing/2014/main" id="{E4AB4346-CDA3-49D1-B098-747426D4D8C0}"/>
              </a:ext>
            </a:extLst>
          </p:cNvPr>
          <p:cNvSpPr txBox="1"/>
          <p:nvPr/>
        </p:nvSpPr>
        <p:spPr>
          <a:xfrm>
            <a:off x="326134" y="1415906"/>
            <a:ext cx="8707315"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Drinking quickly in a short period of time</a:t>
            </a:r>
          </a:p>
        </p:txBody>
      </p:sp>
    </p:spTree>
    <p:extLst>
      <p:ext uri="{BB962C8B-B14F-4D97-AF65-F5344CB8AC3E}">
        <p14:creationId xmlns:p14="http://schemas.microsoft.com/office/powerpoint/2010/main" val="62095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fade">
                                      <p:cBhvr>
                                        <p:cTn id="3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2073683-6CF7-43C2-9904-4B1904D37B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EDACCBA-C4EA-EA40-B7B8-3536B4F2FB13}"/>
              </a:ext>
            </a:extLst>
          </p:cNvPr>
          <p:cNvGrpSpPr/>
          <p:nvPr/>
        </p:nvGrpSpPr>
        <p:grpSpPr>
          <a:xfrm>
            <a:off x="9474926" y="6322423"/>
            <a:ext cx="2612571" cy="590081"/>
            <a:chOff x="9474926" y="6322423"/>
            <a:chExt cx="2612571" cy="590081"/>
          </a:xfrm>
        </p:grpSpPr>
        <p:sp>
          <p:nvSpPr>
            <p:cNvPr id="8" name="Rectangle 7">
              <a:extLst>
                <a:ext uri="{FF2B5EF4-FFF2-40B4-BE49-F238E27FC236}">
                  <a16:creationId xmlns:a16="http://schemas.microsoft.com/office/drawing/2014/main" id="{685D618F-9795-7D45-A571-7BFCEF0CF6B2}"/>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095DC3-ED2C-6943-9EAF-EC90BAB4C3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0" name="Straight Connector 9">
              <a:extLst>
                <a:ext uri="{FF2B5EF4-FFF2-40B4-BE49-F238E27FC236}">
                  <a16:creationId xmlns:a16="http://schemas.microsoft.com/office/drawing/2014/main" id="{B9D16DFF-602D-3F49-96D2-1269D19577E4}"/>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8">
            <a:extLst>
              <a:ext uri="{FF2B5EF4-FFF2-40B4-BE49-F238E27FC236}">
                <a16:creationId xmlns:a16="http://schemas.microsoft.com/office/drawing/2014/main" id="{15FAEF56-7200-7A4E-BEFE-3F35DC90B658}"/>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11</a:t>
            </a:fld>
            <a:endParaRPr lang="en-US" sz="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21ACBDC-CF6B-4401-BE1A-1A851FC90155}"/>
              </a:ext>
            </a:extLst>
          </p:cNvPr>
          <p:cNvSpPr txBox="1"/>
          <p:nvPr/>
        </p:nvSpPr>
        <p:spPr>
          <a:xfrm>
            <a:off x="2057400" y="31280"/>
            <a:ext cx="8077200" cy="707886"/>
          </a:xfrm>
          <a:prstGeom prst="rect">
            <a:avLst/>
          </a:prstGeom>
          <a:noFill/>
        </p:spPr>
        <p:txBody>
          <a:bodyPr wrap="square" rtlCol="0">
            <a:spAutoFit/>
          </a:bodyPr>
          <a:lstStyle/>
          <a:p>
            <a:pPr algn="ctr"/>
            <a:r>
              <a:rPr lang="en-US" sz="4000" b="1" dirty="0">
                <a:solidFill>
                  <a:srgbClr val="005CB9"/>
                </a:solidFill>
                <a:latin typeface="Arial" panose="020B0604020202020204" pitchFamily="34" charset="0"/>
                <a:cs typeface="Arial" panose="020B0604020202020204" pitchFamily="34" charset="0"/>
              </a:rPr>
              <a:t>Road Buzz - Alcohol Poisoning</a:t>
            </a:r>
          </a:p>
        </p:txBody>
      </p:sp>
      <p:pic>
        <p:nvPicPr>
          <p:cNvPr id="2" name="impaired_driving_chapter_3.mov">
            <a:hlinkClick r:id="" action="ppaction://media"/>
            <a:extLst>
              <a:ext uri="{FF2B5EF4-FFF2-40B4-BE49-F238E27FC236}">
                <a16:creationId xmlns:a16="http://schemas.microsoft.com/office/drawing/2014/main" id="{78B723F1-A97D-C344-8884-6AFE76D43C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29962" y="1183665"/>
            <a:ext cx="7570176" cy="4258224"/>
          </a:xfrm>
          <a:prstGeom prst="rect">
            <a:avLst/>
          </a:prstGeom>
        </p:spPr>
      </p:pic>
    </p:spTree>
    <p:extLst>
      <p:ext uri="{BB962C8B-B14F-4D97-AF65-F5344CB8AC3E}">
        <p14:creationId xmlns:p14="http://schemas.microsoft.com/office/powerpoint/2010/main" val="8409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0CEBB4-E913-49AC-8FDE-3C4635EA78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DAF86FC9-131F-4972-931D-94B93B2C868D}"/>
              </a:ext>
            </a:extLst>
          </p:cNvPr>
          <p:cNvSpPr/>
          <p:nvPr/>
        </p:nvSpPr>
        <p:spPr>
          <a:xfrm rot="5400000">
            <a:off x="5710622" y="385378"/>
            <a:ext cx="6866755" cy="6096000"/>
          </a:xfrm>
          <a:prstGeom prst="rect">
            <a:avLst/>
          </a:prstGeom>
          <a:gradFill>
            <a:gsLst>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903AB3E-5ECF-4013-BCE8-591A08DC3950}"/>
              </a:ext>
            </a:extLst>
          </p:cNvPr>
          <p:cNvSpPr/>
          <p:nvPr/>
        </p:nvSpPr>
        <p:spPr>
          <a:xfrm>
            <a:off x="0" y="-2"/>
            <a:ext cx="12192000" cy="2938274"/>
          </a:xfrm>
          <a:prstGeom prst="rect">
            <a:avLst/>
          </a:prstGeom>
          <a:gradFill>
            <a:gsLst>
              <a:gs pos="0">
                <a:srgbClr val="005CB9"/>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ADCE08-8CA6-4230-BEEE-E52ED7B476FF}"/>
              </a:ext>
            </a:extLst>
          </p:cNvPr>
          <p:cNvSpPr txBox="1"/>
          <p:nvPr/>
        </p:nvSpPr>
        <p:spPr>
          <a:xfrm>
            <a:off x="228600" y="426720"/>
            <a:ext cx="8686800" cy="1200329"/>
          </a:xfrm>
          <a:prstGeom prst="rect">
            <a:avLst/>
          </a:prstGeom>
          <a:noFill/>
        </p:spPr>
        <p:txBody>
          <a:bodyPr wrap="square" rtlCol="0">
            <a:spAutoFit/>
          </a:bodyPr>
          <a:lstStyle/>
          <a:p>
            <a:pPr algn="ctr"/>
            <a:r>
              <a:rPr lang="en-US" sz="7200" b="1" dirty="0">
                <a:latin typeface="Arial" panose="020B0604020202020204" pitchFamily="34" charset="0"/>
                <a:cs typeface="Arial" panose="020B0604020202020204" pitchFamily="34" charset="0"/>
              </a:rPr>
              <a:t>What</a:t>
            </a:r>
            <a:r>
              <a:rPr lang="en-US" sz="7200" b="1" dirty="0">
                <a:solidFill>
                  <a:schemeClr val="bg1"/>
                </a:solidFill>
                <a:latin typeface="Arial" panose="020B0604020202020204" pitchFamily="34" charset="0"/>
                <a:cs typeface="Arial" panose="020B0604020202020204" pitchFamily="34" charset="0"/>
              </a:rPr>
              <a:t> do you do?</a:t>
            </a:r>
          </a:p>
        </p:txBody>
      </p:sp>
      <p:grpSp>
        <p:nvGrpSpPr>
          <p:cNvPr id="11" name="Group 10">
            <a:extLst>
              <a:ext uri="{FF2B5EF4-FFF2-40B4-BE49-F238E27FC236}">
                <a16:creationId xmlns:a16="http://schemas.microsoft.com/office/drawing/2014/main" id="{0166335B-F283-48A4-8936-1824AB4798DB}"/>
              </a:ext>
            </a:extLst>
          </p:cNvPr>
          <p:cNvGrpSpPr/>
          <p:nvPr/>
        </p:nvGrpSpPr>
        <p:grpSpPr>
          <a:xfrm>
            <a:off x="9474926" y="6322423"/>
            <a:ext cx="2612571" cy="590081"/>
            <a:chOff x="9474926" y="6322423"/>
            <a:chExt cx="2612571" cy="590081"/>
          </a:xfrm>
        </p:grpSpPr>
        <p:sp>
          <p:nvSpPr>
            <p:cNvPr id="12" name="Rectangle 11">
              <a:extLst>
                <a:ext uri="{FF2B5EF4-FFF2-40B4-BE49-F238E27FC236}">
                  <a16:creationId xmlns:a16="http://schemas.microsoft.com/office/drawing/2014/main" id="{0875BDC8-5779-4906-9579-AE5FE88E6299}"/>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B27265F-4A72-4114-A5FD-43508B394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4" name="Straight Connector 13">
              <a:extLst>
                <a:ext uri="{FF2B5EF4-FFF2-40B4-BE49-F238E27FC236}">
                  <a16:creationId xmlns:a16="http://schemas.microsoft.com/office/drawing/2014/main" id="{18E7CFE8-9085-44D6-9150-0FFCAA461E24}"/>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8">
            <a:extLst>
              <a:ext uri="{FF2B5EF4-FFF2-40B4-BE49-F238E27FC236}">
                <a16:creationId xmlns:a16="http://schemas.microsoft.com/office/drawing/2014/main" id="{AC9EBD70-8651-4727-B5B1-E23349DAB078}"/>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rgbClr val="005CB9"/>
                </a:solidFill>
                <a:latin typeface="Arial" panose="020B0604020202020204" pitchFamily="34" charset="0"/>
                <a:cs typeface="Arial" panose="020B0604020202020204" pitchFamily="34" charset="0"/>
              </a:rPr>
              <a:pPr algn="l"/>
              <a:t>12</a:t>
            </a:fld>
            <a:endParaRPr lang="en-US" sz="800" dirty="0">
              <a:solidFill>
                <a:srgbClr val="005CB9"/>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618417C-8FBA-4BAC-8322-C211E001452F}"/>
              </a:ext>
            </a:extLst>
          </p:cNvPr>
          <p:cNvSpPr txBox="1"/>
          <p:nvPr/>
        </p:nvSpPr>
        <p:spPr>
          <a:xfrm>
            <a:off x="5903693" y="2570028"/>
            <a:ext cx="6071347" cy="2813271"/>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800" b="1" dirty="0">
                <a:latin typeface="Arial" panose="020B0604020202020204" pitchFamily="34" charset="0"/>
                <a:cs typeface="Arial" panose="020B0604020202020204" pitchFamily="34" charset="0"/>
              </a:rPr>
              <a:t>Call 911</a:t>
            </a:r>
          </a:p>
          <a:p>
            <a:pPr marL="285750" indent="-285750">
              <a:buFont typeface="Wingdings" panose="05000000000000000000" pitchFamily="2" charset="2"/>
              <a:buChar char="ü"/>
            </a:pPr>
            <a:r>
              <a:rPr lang="en-US" sz="2800" b="1" dirty="0">
                <a:solidFill>
                  <a:srgbClr val="005CB9"/>
                </a:solidFill>
                <a:latin typeface="Arial" panose="020B0604020202020204" pitchFamily="34" charset="0"/>
                <a:cs typeface="Arial" panose="020B0604020202020204" pitchFamily="34" charset="0"/>
              </a:rPr>
              <a:t>Don’t Let Them Lie Down, </a:t>
            </a:r>
            <a:br>
              <a:rPr lang="en-US" sz="2800" b="1" dirty="0">
                <a:solidFill>
                  <a:srgbClr val="005CB9"/>
                </a:solidFill>
                <a:latin typeface="Arial" panose="020B0604020202020204" pitchFamily="34" charset="0"/>
                <a:cs typeface="Arial" panose="020B0604020202020204" pitchFamily="34" charset="0"/>
              </a:rPr>
            </a:br>
            <a:r>
              <a:rPr lang="en-US" sz="2800" b="1" dirty="0">
                <a:solidFill>
                  <a:srgbClr val="005CB9"/>
                </a:solidFill>
                <a:latin typeface="Arial" panose="020B0604020202020204" pitchFamily="34" charset="0"/>
                <a:cs typeface="Arial" panose="020B0604020202020204" pitchFamily="34" charset="0"/>
              </a:rPr>
              <a:t>Keep Them Sitting Up</a:t>
            </a:r>
          </a:p>
          <a:p>
            <a:pPr marL="285750" indent="-285750">
              <a:lnSpc>
                <a:spcPct val="150000"/>
              </a:lnSpc>
              <a:buFont typeface="Wingdings" panose="05000000000000000000" pitchFamily="2" charset="2"/>
              <a:buChar char="ü"/>
            </a:pPr>
            <a:r>
              <a:rPr lang="en-US" sz="2800" b="1" dirty="0">
                <a:latin typeface="Arial" panose="020B0604020202020204" pitchFamily="34" charset="0"/>
                <a:cs typeface="Arial" panose="020B0604020202020204" pitchFamily="34" charset="0"/>
              </a:rPr>
              <a:t>If Not Conscious, Lie On Side </a:t>
            </a:r>
          </a:p>
          <a:p>
            <a:pPr marL="285750" indent="-285750">
              <a:lnSpc>
                <a:spcPct val="150000"/>
              </a:lnSpc>
              <a:buFont typeface="Wingdings" panose="05000000000000000000" pitchFamily="2" charset="2"/>
              <a:buChar char="ü"/>
            </a:pPr>
            <a:r>
              <a:rPr lang="en-US" sz="2800" b="1" dirty="0">
                <a:solidFill>
                  <a:srgbClr val="005CB9"/>
                </a:solidFill>
                <a:latin typeface="Arial" panose="020B0604020202020204" pitchFamily="34" charset="0"/>
                <a:cs typeface="Arial" panose="020B0604020202020204" pitchFamily="34" charset="0"/>
              </a:rPr>
              <a:t>Check for Breathing</a:t>
            </a:r>
          </a:p>
        </p:txBody>
      </p:sp>
    </p:spTree>
    <p:extLst>
      <p:ext uri="{BB962C8B-B14F-4D97-AF65-F5344CB8AC3E}">
        <p14:creationId xmlns:p14="http://schemas.microsoft.com/office/powerpoint/2010/main" val="128237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5A917-8BEC-47B3-A88C-52D93A33A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3913608-A070-224F-8EA4-66EFD28048FA}"/>
              </a:ext>
            </a:extLst>
          </p:cNvPr>
          <p:cNvGrpSpPr/>
          <p:nvPr/>
        </p:nvGrpSpPr>
        <p:grpSpPr>
          <a:xfrm>
            <a:off x="9474926" y="6322423"/>
            <a:ext cx="2612571" cy="590081"/>
            <a:chOff x="9474926" y="6322423"/>
            <a:chExt cx="2612571" cy="590081"/>
          </a:xfrm>
        </p:grpSpPr>
        <p:sp>
          <p:nvSpPr>
            <p:cNvPr id="9" name="Rectangle 8">
              <a:extLst>
                <a:ext uri="{FF2B5EF4-FFF2-40B4-BE49-F238E27FC236}">
                  <a16:creationId xmlns:a16="http://schemas.microsoft.com/office/drawing/2014/main" id="{4A92CDB4-E7E8-2148-AD73-C1CD1BB8C44F}"/>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1C10B3-7575-A34E-9723-8A74FE620E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1" name="Straight Connector 10">
              <a:extLst>
                <a:ext uri="{FF2B5EF4-FFF2-40B4-BE49-F238E27FC236}">
                  <a16:creationId xmlns:a16="http://schemas.microsoft.com/office/drawing/2014/main" id="{CF412A48-1D9D-464C-BB31-AED1705D649D}"/>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Slide Number Placeholder 8">
            <a:extLst>
              <a:ext uri="{FF2B5EF4-FFF2-40B4-BE49-F238E27FC236}">
                <a16:creationId xmlns:a16="http://schemas.microsoft.com/office/drawing/2014/main" id="{80A64BF3-AD5E-9044-9D09-3CAC4EA93370}"/>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rgbClr val="005CB9"/>
                </a:solidFill>
                <a:latin typeface="Arial" panose="020B0604020202020204" pitchFamily="34" charset="0"/>
                <a:cs typeface="Arial" panose="020B0604020202020204" pitchFamily="34" charset="0"/>
              </a:rPr>
              <a:pPr algn="l"/>
              <a:t>13</a:t>
            </a:fld>
            <a:endParaRPr lang="en-US" sz="800" dirty="0">
              <a:solidFill>
                <a:srgbClr val="005CB9"/>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4EDB31F-5A04-4F75-8AC6-D48EFD8789C9}"/>
              </a:ext>
            </a:extLst>
          </p:cNvPr>
          <p:cNvSpPr txBox="1"/>
          <p:nvPr/>
        </p:nvSpPr>
        <p:spPr>
          <a:xfrm>
            <a:off x="513709" y="121920"/>
            <a:ext cx="8686800"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Peer</a:t>
            </a:r>
            <a:r>
              <a:rPr lang="en-US" sz="7200" b="1" dirty="0">
                <a:solidFill>
                  <a:schemeClr val="bg1"/>
                </a:solidFill>
                <a:latin typeface="Arial" panose="020B0604020202020204" pitchFamily="34" charset="0"/>
                <a:cs typeface="Arial" panose="020B0604020202020204" pitchFamily="34" charset="0"/>
              </a:rPr>
              <a:t> </a:t>
            </a:r>
            <a:r>
              <a:rPr lang="en-US" sz="7200" b="1" dirty="0">
                <a:solidFill>
                  <a:srgbClr val="005CB9"/>
                </a:solidFill>
                <a:latin typeface="Arial" panose="020B0604020202020204" pitchFamily="34" charset="0"/>
                <a:cs typeface="Arial" panose="020B0604020202020204" pitchFamily="34" charset="0"/>
              </a:rPr>
              <a:t>Pressure</a:t>
            </a:r>
          </a:p>
        </p:txBody>
      </p:sp>
    </p:spTree>
    <p:extLst>
      <p:ext uri="{BB962C8B-B14F-4D97-AF65-F5344CB8AC3E}">
        <p14:creationId xmlns:p14="http://schemas.microsoft.com/office/powerpoint/2010/main" val="103957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2DF4B5D-F15A-564F-8A74-019ACA3F4F9F}"/>
              </a:ext>
            </a:extLst>
          </p:cNvPr>
          <p:cNvSpPr>
            <a:spLocks noGrp="1"/>
          </p:cNvSpPr>
          <p:nvPr>
            <p:ph type="sldNum" sz="quarter" idx="12"/>
          </p:nvPr>
        </p:nvSpPr>
        <p:spPr>
          <a:xfrm>
            <a:off x="100359" y="6535882"/>
            <a:ext cx="826701" cy="322118"/>
          </a:xfrm>
        </p:spPr>
        <p:txBody>
          <a:bodyPr/>
          <a:lstStyle/>
          <a:p>
            <a:pPr algn="l"/>
            <a:fld id="{8546711A-3ACE-4502-A944-5F848500C5E6}" type="slidenum">
              <a:rPr lang="en-US" sz="800" smtClean="0">
                <a:solidFill>
                  <a:srgbClr val="005DB9"/>
                </a:solidFill>
                <a:latin typeface="Arial" panose="020B0604020202020204" pitchFamily="34" charset="0"/>
                <a:cs typeface="Arial" panose="020B0604020202020204" pitchFamily="34" charset="0"/>
              </a:rPr>
              <a:pPr algn="l"/>
              <a:t>14</a:t>
            </a:fld>
            <a:endParaRPr lang="en-US" sz="800" dirty="0">
              <a:solidFill>
                <a:srgbClr val="005DB9"/>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990264C-D44C-4CD2-8FA2-B02F69100B66}"/>
              </a:ext>
            </a:extLst>
          </p:cNvPr>
          <p:cNvGrpSpPr/>
          <p:nvPr/>
        </p:nvGrpSpPr>
        <p:grpSpPr>
          <a:xfrm>
            <a:off x="4185112" y="694779"/>
            <a:ext cx="3411940" cy="2068799"/>
            <a:chOff x="4185112" y="767024"/>
            <a:chExt cx="3411940" cy="2068799"/>
          </a:xfrm>
        </p:grpSpPr>
        <p:sp>
          <p:nvSpPr>
            <p:cNvPr id="22" name="Speech Bubble: Rectangle with Corners Rounded 21">
              <a:extLst>
                <a:ext uri="{FF2B5EF4-FFF2-40B4-BE49-F238E27FC236}">
                  <a16:creationId xmlns:a16="http://schemas.microsoft.com/office/drawing/2014/main" id="{7A4F74D1-412B-420A-A68C-48FED86C482B}"/>
                </a:ext>
              </a:extLst>
            </p:cNvPr>
            <p:cNvSpPr/>
            <p:nvPr/>
          </p:nvSpPr>
          <p:spPr>
            <a:xfrm>
              <a:off x="4185112" y="767024"/>
              <a:ext cx="3411940" cy="2068799"/>
            </a:xfrm>
            <a:prstGeom prst="wedgeRoundRectCallout">
              <a:avLst/>
            </a:prstGeom>
            <a:solidFill>
              <a:schemeClr val="bg1"/>
            </a:solidFill>
            <a:ln>
              <a:noFill/>
            </a:ln>
            <a:effectLst>
              <a:innerShdw blurRad="317500" dist="165100" dir="21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85C446F-98E7-44DF-96EB-89A20D0EAD8C}"/>
                </a:ext>
              </a:extLst>
            </p:cNvPr>
            <p:cNvSpPr txBox="1"/>
            <p:nvPr/>
          </p:nvSpPr>
          <p:spPr>
            <a:xfrm>
              <a:off x="4516418" y="924260"/>
              <a:ext cx="2749328" cy="1754326"/>
            </a:xfrm>
            <a:prstGeom prst="rect">
              <a:avLst/>
            </a:prstGeom>
            <a:noFill/>
          </p:spPr>
          <p:txBody>
            <a:bodyPr wrap="square" rtlCol="0">
              <a:spAutoFit/>
            </a:bodyPr>
            <a:lstStyle/>
            <a:p>
              <a:r>
                <a:rPr lang="en-US" sz="3600" b="1" dirty="0">
                  <a:solidFill>
                    <a:srgbClr val="005CB9"/>
                  </a:solidFill>
                  <a:latin typeface="Arial" panose="020B0604020202020204" pitchFamily="34" charset="0"/>
                  <a:cs typeface="Arial" panose="020B0604020202020204" pitchFamily="34" charset="0"/>
                </a:rPr>
                <a:t>I don’t want to look like a wimp! </a:t>
              </a:r>
            </a:p>
          </p:txBody>
        </p:sp>
      </p:grpSp>
      <p:grpSp>
        <p:nvGrpSpPr>
          <p:cNvPr id="28" name="Group 27">
            <a:extLst>
              <a:ext uri="{FF2B5EF4-FFF2-40B4-BE49-F238E27FC236}">
                <a16:creationId xmlns:a16="http://schemas.microsoft.com/office/drawing/2014/main" id="{44E797FF-C276-42F8-B81E-F4A5C02C0DFE}"/>
              </a:ext>
            </a:extLst>
          </p:cNvPr>
          <p:cNvGrpSpPr/>
          <p:nvPr/>
        </p:nvGrpSpPr>
        <p:grpSpPr>
          <a:xfrm>
            <a:off x="6096000" y="3953032"/>
            <a:ext cx="3411940" cy="2095409"/>
            <a:chOff x="5636390" y="4022176"/>
            <a:chExt cx="3411940" cy="2095409"/>
          </a:xfrm>
        </p:grpSpPr>
        <p:sp>
          <p:nvSpPr>
            <p:cNvPr id="26" name="Speech Bubble: Rectangle with Corners Rounded 25">
              <a:extLst>
                <a:ext uri="{FF2B5EF4-FFF2-40B4-BE49-F238E27FC236}">
                  <a16:creationId xmlns:a16="http://schemas.microsoft.com/office/drawing/2014/main" id="{AEE79872-8DB6-4A57-A1F8-86E81913649C}"/>
                </a:ext>
              </a:extLst>
            </p:cNvPr>
            <p:cNvSpPr/>
            <p:nvPr/>
          </p:nvSpPr>
          <p:spPr>
            <a:xfrm>
              <a:off x="5636390" y="4022176"/>
              <a:ext cx="3411940" cy="2095409"/>
            </a:xfrm>
            <a:prstGeom prst="wedgeRoundRectCallout">
              <a:avLst/>
            </a:prstGeom>
            <a:solidFill>
              <a:schemeClr val="bg1"/>
            </a:solidFill>
            <a:ln>
              <a:noFill/>
            </a:ln>
            <a:effectLst>
              <a:innerShdw blurRad="317500" dist="165100" dir="21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26EE332-18C0-4C99-97DF-240EC13D2F64}"/>
                </a:ext>
              </a:extLst>
            </p:cNvPr>
            <p:cNvSpPr txBox="1"/>
            <p:nvPr/>
          </p:nvSpPr>
          <p:spPr>
            <a:xfrm>
              <a:off x="5941190" y="4179414"/>
              <a:ext cx="2802340"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No one else is saying anything…</a:t>
              </a:r>
            </a:p>
          </p:txBody>
        </p:sp>
      </p:grpSp>
      <p:grpSp>
        <p:nvGrpSpPr>
          <p:cNvPr id="27" name="Group 26">
            <a:extLst>
              <a:ext uri="{FF2B5EF4-FFF2-40B4-BE49-F238E27FC236}">
                <a16:creationId xmlns:a16="http://schemas.microsoft.com/office/drawing/2014/main" id="{025A0D42-3A66-4726-A519-2EDDAE26203E}"/>
              </a:ext>
            </a:extLst>
          </p:cNvPr>
          <p:cNvGrpSpPr/>
          <p:nvPr/>
        </p:nvGrpSpPr>
        <p:grpSpPr>
          <a:xfrm>
            <a:off x="2411210" y="3939428"/>
            <a:ext cx="2920380" cy="1938992"/>
            <a:chOff x="567377" y="4022176"/>
            <a:chExt cx="2920380" cy="1938992"/>
          </a:xfrm>
        </p:grpSpPr>
        <p:sp>
          <p:nvSpPr>
            <p:cNvPr id="25" name="Speech Bubble: Rectangle with Corners Rounded 24">
              <a:extLst>
                <a:ext uri="{FF2B5EF4-FFF2-40B4-BE49-F238E27FC236}">
                  <a16:creationId xmlns:a16="http://schemas.microsoft.com/office/drawing/2014/main" id="{2BDC8623-3630-4C5F-A4B7-65F6AF2C0033}"/>
                </a:ext>
              </a:extLst>
            </p:cNvPr>
            <p:cNvSpPr/>
            <p:nvPr/>
          </p:nvSpPr>
          <p:spPr>
            <a:xfrm>
              <a:off x="567377" y="4022176"/>
              <a:ext cx="2920380" cy="1938992"/>
            </a:xfrm>
            <a:prstGeom prst="wedgeRoundRectCallout">
              <a:avLst/>
            </a:prstGeom>
            <a:solidFill>
              <a:schemeClr val="bg1"/>
            </a:solidFill>
            <a:ln>
              <a:noFill/>
            </a:ln>
            <a:effectLst>
              <a:innerShdw blurRad="317500" dist="165100" dir="21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CD1E0B1-2444-4CBE-B76B-234DFC17E3FA}"/>
                </a:ext>
              </a:extLst>
            </p:cNvPr>
            <p:cNvSpPr txBox="1"/>
            <p:nvPr/>
          </p:nvSpPr>
          <p:spPr>
            <a:xfrm>
              <a:off x="820757" y="4391507"/>
              <a:ext cx="2471083" cy="1200329"/>
            </a:xfrm>
            <a:prstGeom prst="rect">
              <a:avLst/>
            </a:prstGeom>
            <a:noFill/>
          </p:spPr>
          <p:txBody>
            <a:bodyPr wrap="square" rtlCol="0">
              <a:spAutoFit/>
            </a:bodyPr>
            <a:lstStyle/>
            <a:p>
              <a:r>
                <a:rPr lang="en-US" sz="3600" b="1" dirty="0">
                  <a:solidFill>
                    <a:srgbClr val="005CB9"/>
                  </a:solidFill>
                  <a:latin typeface="Arial" panose="020B0604020202020204" pitchFamily="34" charset="0"/>
                  <a:cs typeface="Arial" panose="020B0604020202020204" pitchFamily="34" charset="0"/>
                </a:rPr>
                <a:t>I just want to fit in…</a:t>
              </a:r>
            </a:p>
          </p:txBody>
        </p:sp>
      </p:grpSp>
      <p:grpSp>
        <p:nvGrpSpPr>
          <p:cNvPr id="5" name="Group 4">
            <a:extLst>
              <a:ext uri="{FF2B5EF4-FFF2-40B4-BE49-F238E27FC236}">
                <a16:creationId xmlns:a16="http://schemas.microsoft.com/office/drawing/2014/main" id="{CCF9F6E6-A240-4D92-AEEB-5CC042FD11A7}"/>
              </a:ext>
            </a:extLst>
          </p:cNvPr>
          <p:cNvGrpSpPr/>
          <p:nvPr/>
        </p:nvGrpSpPr>
        <p:grpSpPr>
          <a:xfrm>
            <a:off x="604788" y="1266379"/>
            <a:ext cx="3157248" cy="1938992"/>
            <a:chOff x="501156" y="763932"/>
            <a:chExt cx="3157248" cy="1938992"/>
          </a:xfrm>
        </p:grpSpPr>
        <p:sp>
          <p:nvSpPr>
            <p:cNvPr id="3" name="Speech Bubble: Rectangle with Corners Rounded 2">
              <a:extLst>
                <a:ext uri="{FF2B5EF4-FFF2-40B4-BE49-F238E27FC236}">
                  <a16:creationId xmlns:a16="http://schemas.microsoft.com/office/drawing/2014/main" id="{87F300F2-47C6-4EDA-BA84-F9404778AC0A}"/>
                </a:ext>
              </a:extLst>
            </p:cNvPr>
            <p:cNvSpPr/>
            <p:nvPr/>
          </p:nvSpPr>
          <p:spPr>
            <a:xfrm>
              <a:off x="501156" y="763932"/>
              <a:ext cx="3157248" cy="1938992"/>
            </a:xfrm>
            <a:prstGeom prst="wedgeRoundRectCallout">
              <a:avLst/>
            </a:prstGeom>
            <a:solidFill>
              <a:schemeClr val="bg1"/>
            </a:solidFill>
            <a:ln>
              <a:noFill/>
            </a:ln>
            <a:effectLst>
              <a:innerShdw blurRad="317500" dist="165100" dir="21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7373C87-15F8-40FC-837F-C27B2B997AF6}"/>
                </a:ext>
              </a:extLst>
            </p:cNvPr>
            <p:cNvSpPr txBox="1"/>
            <p:nvPr/>
          </p:nvSpPr>
          <p:spPr>
            <a:xfrm>
              <a:off x="795667" y="1060802"/>
              <a:ext cx="2692090" cy="1200329"/>
            </a:xfrm>
            <a:prstGeom prst="rect">
              <a:avLst/>
            </a:prstGeom>
            <a:noFill/>
          </p:spPr>
          <p:txBody>
            <a:bodyPr wrap="square" rtlCol="0">
              <a:spAutoFit/>
            </a:bodyPr>
            <a:lstStyle/>
            <a:p>
              <a:r>
                <a:rPr lang="en-US" sz="3600" b="1" dirty="0">
                  <a:solidFill>
                    <a:sysClr val="windowText" lastClr="000000"/>
                  </a:solidFill>
                  <a:latin typeface="Arial" panose="020B0604020202020204" pitchFamily="34" charset="0"/>
                  <a:cs typeface="Arial" panose="020B0604020202020204" pitchFamily="34" charset="0"/>
                </a:rPr>
                <a:t>I’m too shy to talk up…</a:t>
              </a:r>
            </a:p>
          </p:txBody>
        </p:sp>
      </p:grpSp>
      <p:grpSp>
        <p:nvGrpSpPr>
          <p:cNvPr id="8" name="Group 7">
            <a:extLst>
              <a:ext uri="{FF2B5EF4-FFF2-40B4-BE49-F238E27FC236}">
                <a16:creationId xmlns:a16="http://schemas.microsoft.com/office/drawing/2014/main" id="{CF1BF925-2758-41B3-BDA5-1C64FC58F9B1}"/>
              </a:ext>
            </a:extLst>
          </p:cNvPr>
          <p:cNvGrpSpPr/>
          <p:nvPr/>
        </p:nvGrpSpPr>
        <p:grpSpPr>
          <a:xfrm>
            <a:off x="8217727" y="1092342"/>
            <a:ext cx="3451759" cy="2287066"/>
            <a:chOff x="8114095" y="589895"/>
            <a:chExt cx="3451759" cy="2287066"/>
          </a:xfrm>
        </p:grpSpPr>
        <p:sp>
          <p:nvSpPr>
            <p:cNvPr id="24" name="Speech Bubble: Rectangle with Corners Rounded 23">
              <a:extLst>
                <a:ext uri="{FF2B5EF4-FFF2-40B4-BE49-F238E27FC236}">
                  <a16:creationId xmlns:a16="http://schemas.microsoft.com/office/drawing/2014/main" id="{36046A3D-640D-4A79-B6D6-9B4678237808}"/>
                </a:ext>
              </a:extLst>
            </p:cNvPr>
            <p:cNvSpPr/>
            <p:nvPr/>
          </p:nvSpPr>
          <p:spPr>
            <a:xfrm>
              <a:off x="8114095" y="589895"/>
              <a:ext cx="3451759" cy="2287066"/>
            </a:xfrm>
            <a:prstGeom prst="wedgeRoundRectCallout">
              <a:avLst/>
            </a:prstGeom>
            <a:solidFill>
              <a:schemeClr val="bg1"/>
            </a:solidFill>
            <a:ln>
              <a:noFill/>
            </a:ln>
            <a:effectLst>
              <a:innerShdw blurRad="317500" dist="165100" dir="21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D138FCC-46FB-4987-B8D2-C202A0E69613}"/>
                </a:ext>
              </a:extLst>
            </p:cNvPr>
            <p:cNvSpPr txBox="1"/>
            <p:nvPr/>
          </p:nvSpPr>
          <p:spPr>
            <a:xfrm>
              <a:off x="8365454" y="804499"/>
              <a:ext cx="3200400"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No one ever listens to me anyway…</a:t>
              </a:r>
            </a:p>
          </p:txBody>
        </p:sp>
      </p:grpSp>
      <p:grpSp>
        <p:nvGrpSpPr>
          <p:cNvPr id="23" name="Group 22">
            <a:extLst>
              <a:ext uri="{FF2B5EF4-FFF2-40B4-BE49-F238E27FC236}">
                <a16:creationId xmlns:a16="http://schemas.microsoft.com/office/drawing/2014/main" id="{FBC9B7AE-7682-4146-8CA1-3F8D6DFFFC74}"/>
              </a:ext>
            </a:extLst>
          </p:cNvPr>
          <p:cNvGrpSpPr/>
          <p:nvPr/>
        </p:nvGrpSpPr>
        <p:grpSpPr>
          <a:xfrm>
            <a:off x="9474926" y="6322423"/>
            <a:ext cx="2612571" cy="590081"/>
            <a:chOff x="9474926" y="6322423"/>
            <a:chExt cx="2612571" cy="590081"/>
          </a:xfrm>
        </p:grpSpPr>
        <p:sp>
          <p:nvSpPr>
            <p:cNvPr id="29" name="Rectangle 28">
              <a:extLst>
                <a:ext uri="{FF2B5EF4-FFF2-40B4-BE49-F238E27FC236}">
                  <a16:creationId xmlns:a16="http://schemas.microsoft.com/office/drawing/2014/main" id="{BBF0D9BE-CEEC-B041-AE17-21DF16949B57}"/>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5531650-CDA4-5340-9867-F4B69989C7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31" name="Straight Connector 30">
              <a:extLst>
                <a:ext uri="{FF2B5EF4-FFF2-40B4-BE49-F238E27FC236}">
                  <a16:creationId xmlns:a16="http://schemas.microsoft.com/office/drawing/2014/main" id="{AB451CB2-8DA3-F74C-BB8A-CF75DCADF013}"/>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460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7E8809-C1C7-41E7-9B7D-AE0A26F8F2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 y="0"/>
            <a:ext cx="12198096" cy="6861428"/>
          </a:xfrm>
          <a:prstGeom prst="rect">
            <a:avLst/>
          </a:prstGeom>
        </p:spPr>
      </p:pic>
      <p:grpSp>
        <p:nvGrpSpPr>
          <p:cNvPr id="13" name="Group 12">
            <a:extLst>
              <a:ext uri="{FF2B5EF4-FFF2-40B4-BE49-F238E27FC236}">
                <a16:creationId xmlns:a16="http://schemas.microsoft.com/office/drawing/2014/main" id="{B81102D5-A074-7442-8D49-2D11C4912E0F}"/>
              </a:ext>
            </a:extLst>
          </p:cNvPr>
          <p:cNvGrpSpPr/>
          <p:nvPr/>
        </p:nvGrpSpPr>
        <p:grpSpPr>
          <a:xfrm>
            <a:off x="9474926" y="6322423"/>
            <a:ext cx="2612571" cy="590081"/>
            <a:chOff x="9474926" y="6322423"/>
            <a:chExt cx="2612571" cy="590081"/>
          </a:xfrm>
        </p:grpSpPr>
        <p:sp>
          <p:nvSpPr>
            <p:cNvPr id="14" name="Rectangle 13">
              <a:extLst>
                <a:ext uri="{FF2B5EF4-FFF2-40B4-BE49-F238E27FC236}">
                  <a16:creationId xmlns:a16="http://schemas.microsoft.com/office/drawing/2014/main" id="{B445D602-B0D8-2841-839E-1C28E99E876B}"/>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75741B3-2885-DC4E-B984-D30F9278CE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6" name="Straight Connector 15">
              <a:extLst>
                <a:ext uri="{FF2B5EF4-FFF2-40B4-BE49-F238E27FC236}">
                  <a16:creationId xmlns:a16="http://schemas.microsoft.com/office/drawing/2014/main" id="{438BE726-E461-1D48-A118-7E5C3EB6D087}"/>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Slide Number Placeholder 8">
            <a:extLst>
              <a:ext uri="{FF2B5EF4-FFF2-40B4-BE49-F238E27FC236}">
                <a16:creationId xmlns:a16="http://schemas.microsoft.com/office/drawing/2014/main" id="{B526E7F2-8FC3-0846-AA06-E6B88A5EE28F}"/>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15</a:t>
            </a:fld>
            <a:endParaRPr lang="en-US" sz="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02D466E-6970-498F-AC7D-83E14403AA9B}"/>
              </a:ext>
            </a:extLst>
          </p:cNvPr>
          <p:cNvSpPr txBox="1"/>
          <p:nvPr/>
        </p:nvSpPr>
        <p:spPr>
          <a:xfrm>
            <a:off x="2044211" y="88841"/>
            <a:ext cx="8077200" cy="707886"/>
          </a:xfrm>
          <a:prstGeom prst="rect">
            <a:avLst/>
          </a:prstGeom>
          <a:noFill/>
        </p:spPr>
        <p:txBody>
          <a:bodyPr wrap="square" rtlCol="0">
            <a:spAutoFit/>
          </a:bodyPr>
          <a:lstStyle/>
          <a:p>
            <a:pPr algn="ctr"/>
            <a:r>
              <a:rPr lang="en-US" sz="4000" b="1" dirty="0">
                <a:solidFill>
                  <a:srgbClr val="005CB9"/>
                </a:solidFill>
                <a:latin typeface="Arial" panose="020B0604020202020204" pitchFamily="34" charset="0"/>
                <a:cs typeface="Arial" panose="020B0604020202020204" pitchFamily="34" charset="0"/>
              </a:rPr>
              <a:t>Road Buzz - Peer Pressure</a:t>
            </a:r>
          </a:p>
        </p:txBody>
      </p:sp>
      <p:pic>
        <p:nvPicPr>
          <p:cNvPr id="2" name="impaired_driving_chapter_4.mov">
            <a:hlinkClick r:id="" action="ppaction://media"/>
            <a:extLst>
              <a:ext uri="{FF2B5EF4-FFF2-40B4-BE49-F238E27FC236}">
                <a16:creationId xmlns:a16="http://schemas.microsoft.com/office/drawing/2014/main" id="{8D67ABCC-232A-284D-97FF-46E2F291730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14500" y="973539"/>
            <a:ext cx="8736622" cy="4914350"/>
          </a:xfrm>
          <a:prstGeom prst="rect">
            <a:avLst/>
          </a:prstGeom>
        </p:spPr>
      </p:pic>
    </p:spTree>
    <p:extLst>
      <p:ext uri="{BB962C8B-B14F-4D97-AF65-F5344CB8AC3E}">
        <p14:creationId xmlns:p14="http://schemas.microsoft.com/office/powerpoint/2010/main" val="232691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6DBDF9-2427-4D1F-A097-73F103A5FD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C254576-91F7-4A6F-80C7-33CCB6DB1173}"/>
              </a:ext>
            </a:extLst>
          </p:cNvPr>
          <p:cNvSpPr/>
          <p:nvPr/>
        </p:nvSpPr>
        <p:spPr>
          <a:xfrm>
            <a:off x="0" y="-2"/>
            <a:ext cx="12192000" cy="2560321"/>
          </a:xfrm>
          <a:prstGeom prst="rect">
            <a:avLst/>
          </a:prstGeom>
          <a:gradFill>
            <a:gsLst>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C9BA592-227E-A941-90F0-878CE635DBDD}"/>
              </a:ext>
            </a:extLst>
          </p:cNvPr>
          <p:cNvGrpSpPr/>
          <p:nvPr/>
        </p:nvGrpSpPr>
        <p:grpSpPr>
          <a:xfrm>
            <a:off x="9474926" y="6322423"/>
            <a:ext cx="2612571" cy="590081"/>
            <a:chOff x="9474926" y="6322423"/>
            <a:chExt cx="2612571" cy="590081"/>
          </a:xfrm>
        </p:grpSpPr>
        <p:sp>
          <p:nvSpPr>
            <p:cNvPr id="9" name="Rectangle 8">
              <a:extLst>
                <a:ext uri="{FF2B5EF4-FFF2-40B4-BE49-F238E27FC236}">
                  <a16:creationId xmlns:a16="http://schemas.microsoft.com/office/drawing/2014/main" id="{1FC549D0-BC51-134E-BC6F-609AF11A9AAD}"/>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A5AC3D-C507-0A46-9FF5-A8E0222176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1" name="Straight Connector 10">
              <a:extLst>
                <a:ext uri="{FF2B5EF4-FFF2-40B4-BE49-F238E27FC236}">
                  <a16:creationId xmlns:a16="http://schemas.microsoft.com/office/drawing/2014/main" id="{BEA9416A-793F-624F-8ACE-2170A0921076}"/>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Slide Number Placeholder 8">
            <a:extLst>
              <a:ext uri="{FF2B5EF4-FFF2-40B4-BE49-F238E27FC236}">
                <a16:creationId xmlns:a16="http://schemas.microsoft.com/office/drawing/2014/main" id="{AA120D08-4A16-D744-9855-C3A69D3CE9EA}"/>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16</a:t>
            </a:fld>
            <a:endParaRPr lang="en-US" sz="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3ABA74-6B32-4E6C-924C-C85A26669EAE}"/>
              </a:ext>
            </a:extLst>
          </p:cNvPr>
          <p:cNvSpPr txBox="1"/>
          <p:nvPr/>
        </p:nvSpPr>
        <p:spPr>
          <a:xfrm>
            <a:off x="1078992" y="0"/>
            <a:ext cx="10034015" cy="1200329"/>
          </a:xfrm>
          <a:prstGeom prst="rect">
            <a:avLst/>
          </a:prstGeom>
          <a:noFill/>
        </p:spPr>
        <p:txBody>
          <a:bodyPr wrap="square" rtlCol="0">
            <a:spAutoFit/>
          </a:bodyPr>
          <a:lstStyle/>
          <a:p>
            <a:pPr algn="ctr"/>
            <a:r>
              <a:rPr lang="en-US" sz="7200" b="1" dirty="0">
                <a:solidFill>
                  <a:srgbClr val="005CB9"/>
                </a:solidFill>
                <a:latin typeface="Arial" panose="020B0604020202020204" pitchFamily="34" charset="0"/>
                <a:cs typeface="Arial" panose="020B0604020202020204" pitchFamily="34" charset="0"/>
              </a:rPr>
              <a:t>Buddy</a:t>
            </a:r>
            <a:r>
              <a:rPr lang="en-US" sz="7200" b="1" dirty="0">
                <a:solidFill>
                  <a:schemeClr val="bg1"/>
                </a:solidFill>
                <a:latin typeface="Arial" panose="020B0604020202020204" pitchFamily="34" charset="0"/>
                <a:cs typeface="Arial" panose="020B0604020202020204" pitchFamily="34" charset="0"/>
              </a:rPr>
              <a:t> </a:t>
            </a:r>
            <a:r>
              <a:rPr lang="en-US" sz="7200" b="1" dirty="0">
                <a:latin typeface="Arial" panose="020B0604020202020204" pitchFamily="34" charset="0"/>
                <a:cs typeface="Arial" panose="020B0604020202020204" pitchFamily="34" charset="0"/>
              </a:rPr>
              <a:t>System</a:t>
            </a:r>
          </a:p>
        </p:txBody>
      </p:sp>
    </p:spTree>
    <p:extLst>
      <p:ext uri="{BB962C8B-B14F-4D97-AF65-F5344CB8AC3E}">
        <p14:creationId xmlns:p14="http://schemas.microsoft.com/office/powerpoint/2010/main" val="122601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F17F9-F55C-45E0-81A9-175151816E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Slide Number Placeholder 8">
            <a:extLst>
              <a:ext uri="{FF2B5EF4-FFF2-40B4-BE49-F238E27FC236}">
                <a16:creationId xmlns:a16="http://schemas.microsoft.com/office/drawing/2014/main" id="{4CBF2928-8B5B-B146-AD55-9D26FE7FB585}"/>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rgbClr val="005DB9"/>
                </a:solidFill>
                <a:latin typeface="Arial" panose="020B0604020202020204" pitchFamily="34" charset="0"/>
                <a:cs typeface="Arial" panose="020B0604020202020204" pitchFamily="34" charset="0"/>
              </a:rPr>
              <a:pPr algn="l"/>
              <a:t>17</a:t>
            </a:fld>
            <a:endParaRPr lang="en-US" sz="800" dirty="0">
              <a:solidFill>
                <a:srgbClr val="005DB9"/>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68F1FA65-BAA1-A447-9085-2DFDBA243CEC}"/>
              </a:ext>
            </a:extLst>
          </p:cNvPr>
          <p:cNvGrpSpPr/>
          <p:nvPr/>
        </p:nvGrpSpPr>
        <p:grpSpPr>
          <a:xfrm>
            <a:off x="9474926" y="6322423"/>
            <a:ext cx="2612571" cy="590081"/>
            <a:chOff x="9474926" y="6322423"/>
            <a:chExt cx="2612571" cy="590081"/>
          </a:xfrm>
        </p:grpSpPr>
        <p:sp>
          <p:nvSpPr>
            <p:cNvPr id="11" name="Rectangle 10">
              <a:extLst>
                <a:ext uri="{FF2B5EF4-FFF2-40B4-BE49-F238E27FC236}">
                  <a16:creationId xmlns:a16="http://schemas.microsoft.com/office/drawing/2014/main" id="{131E07C7-5349-554A-90B3-7F04981F302E}"/>
                </a:ext>
              </a:extLst>
            </p:cNvPr>
            <p:cNvSpPr/>
            <p:nvPr/>
          </p:nvSpPr>
          <p:spPr>
            <a:xfrm>
              <a:off x="9474926" y="6322423"/>
              <a:ext cx="2612571" cy="304800"/>
            </a:xfrm>
            <a:prstGeom prst="rect">
              <a:avLst/>
            </a:prstGeom>
            <a:solidFill>
              <a:srgbClr val="005DB9"/>
            </a:solidFill>
            <a:ln w="12700">
              <a:solidFill>
                <a:srgbClr val="005D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753ECC5-4F2A-5348-B4D2-632AE234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3" name="Straight Connector 12">
              <a:extLst>
                <a:ext uri="{FF2B5EF4-FFF2-40B4-BE49-F238E27FC236}">
                  <a16:creationId xmlns:a16="http://schemas.microsoft.com/office/drawing/2014/main" id="{07582215-D546-8D4B-8132-7D70FDE2BCDE}"/>
                </a:ext>
              </a:extLst>
            </p:cNvPr>
            <p:cNvCxnSpPr/>
            <p:nvPr/>
          </p:nvCxnSpPr>
          <p:spPr>
            <a:xfrm>
              <a:off x="11669486" y="6635978"/>
              <a:ext cx="0" cy="276526"/>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A0CBDB61-1507-4727-B1E8-21DE01D39299}"/>
              </a:ext>
            </a:extLst>
          </p:cNvPr>
          <p:cNvSpPr txBox="1"/>
          <p:nvPr/>
        </p:nvSpPr>
        <p:spPr>
          <a:xfrm>
            <a:off x="336468" y="4957353"/>
            <a:ext cx="11519065" cy="1446550"/>
          </a:xfrm>
          <a:prstGeom prst="rect">
            <a:avLst/>
          </a:prstGeom>
          <a:noFill/>
        </p:spPr>
        <p:txBody>
          <a:bodyPr wrap="square" rtlCol="0">
            <a:spAutoFit/>
          </a:bodyPr>
          <a:lstStyle/>
          <a:p>
            <a:pPr algn="ctr"/>
            <a:r>
              <a:rPr lang="en-US" sz="8800" b="1" dirty="0">
                <a:latin typeface="Arial" panose="020B0604020202020204" pitchFamily="34" charset="0"/>
                <a:cs typeface="Arial" panose="020B0604020202020204" pitchFamily="34" charset="0"/>
              </a:rPr>
              <a:t>2</a:t>
            </a:r>
            <a:r>
              <a:rPr lang="en-US" sz="8800" b="1" dirty="0">
                <a:solidFill>
                  <a:srgbClr val="005CB9"/>
                </a:solidFill>
                <a:latin typeface="Arial" panose="020B0604020202020204" pitchFamily="34" charset="0"/>
                <a:cs typeface="Arial" panose="020B0604020202020204" pitchFamily="34" charset="0"/>
              </a:rPr>
              <a:t> P’s</a:t>
            </a:r>
            <a:endParaRPr lang="en-US" sz="8800" b="1" dirty="0">
              <a:solidFill>
                <a:srgbClr val="005CB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86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7BB6DC-DA24-454E-B9AC-B3D9964F4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grpSp>
        <p:nvGrpSpPr>
          <p:cNvPr id="9" name="Group 8">
            <a:extLst>
              <a:ext uri="{FF2B5EF4-FFF2-40B4-BE49-F238E27FC236}">
                <a16:creationId xmlns:a16="http://schemas.microsoft.com/office/drawing/2014/main" id="{44AFF248-04E9-D247-994F-34A4437F702D}"/>
              </a:ext>
            </a:extLst>
          </p:cNvPr>
          <p:cNvGrpSpPr/>
          <p:nvPr/>
        </p:nvGrpSpPr>
        <p:grpSpPr>
          <a:xfrm>
            <a:off x="9474926" y="6322423"/>
            <a:ext cx="2612571" cy="590081"/>
            <a:chOff x="9474926" y="6322423"/>
            <a:chExt cx="2612571" cy="590081"/>
          </a:xfrm>
        </p:grpSpPr>
        <p:sp>
          <p:nvSpPr>
            <p:cNvPr id="10" name="Rectangle 9">
              <a:extLst>
                <a:ext uri="{FF2B5EF4-FFF2-40B4-BE49-F238E27FC236}">
                  <a16:creationId xmlns:a16="http://schemas.microsoft.com/office/drawing/2014/main" id="{1BE6F9A6-5889-3040-9F07-803455A57956}"/>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B9BFA72-D4A4-1044-B2AF-F054DEBFB1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2" name="Straight Connector 11">
              <a:extLst>
                <a:ext uri="{FF2B5EF4-FFF2-40B4-BE49-F238E27FC236}">
                  <a16:creationId xmlns:a16="http://schemas.microsoft.com/office/drawing/2014/main" id="{3C361D8D-4477-0B45-B59A-EFF7E218A81A}"/>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8">
            <a:extLst>
              <a:ext uri="{FF2B5EF4-FFF2-40B4-BE49-F238E27FC236}">
                <a16:creationId xmlns:a16="http://schemas.microsoft.com/office/drawing/2014/main" id="{DC7704EB-9D21-D047-8A7E-759D7105FC57}"/>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rgbClr val="005CB9"/>
                </a:solidFill>
                <a:latin typeface="Arial" panose="020B0604020202020204" pitchFamily="34" charset="0"/>
                <a:cs typeface="Arial" panose="020B0604020202020204" pitchFamily="34" charset="0"/>
              </a:rPr>
              <a:pPr algn="l"/>
              <a:t>18</a:t>
            </a:fld>
            <a:endParaRPr lang="en-US" sz="800" dirty="0">
              <a:solidFill>
                <a:srgbClr val="005CB9"/>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622FD2A-38DC-40CD-9188-27A988E0A45E}"/>
              </a:ext>
            </a:extLst>
          </p:cNvPr>
          <p:cNvSpPr txBox="1"/>
          <p:nvPr/>
        </p:nvSpPr>
        <p:spPr>
          <a:xfrm>
            <a:off x="400968" y="2875002"/>
            <a:ext cx="8229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Have</a:t>
            </a:r>
            <a:r>
              <a:rPr lang="en-US" sz="6600" b="1" dirty="0">
                <a:solidFill>
                  <a:schemeClr val="bg1"/>
                </a:solidFill>
                <a:latin typeface="Arial" panose="020B0604020202020204" pitchFamily="34" charset="0"/>
                <a:cs typeface="Arial" panose="020B0604020202020204" pitchFamily="34" charset="0"/>
              </a:rPr>
              <a:t> </a:t>
            </a:r>
            <a:r>
              <a:rPr lang="en-US" sz="6600" b="1" dirty="0">
                <a:solidFill>
                  <a:srgbClr val="005CB9"/>
                </a:solidFill>
                <a:latin typeface="Arial" panose="020B0604020202020204" pitchFamily="34" charset="0"/>
                <a:cs typeface="Arial" panose="020B0604020202020204" pitchFamily="34" charset="0"/>
              </a:rPr>
              <a:t>Alternatives</a:t>
            </a:r>
          </a:p>
        </p:txBody>
      </p:sp>
    </p:spTree>
    <p:extLst>
      <p:ext uri="{BB962C8B-B14F-4D97-AF65-F5344CB8AC3E}">
        <p14:creationId xmlns:p14="http://schemas.microsoft.com/office/powerpoint/2010/main" val="5051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2C0805-85E9-48D5-8751-D2A17F358F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21BED85D-7E38-4B84-B90A-3DA42EC39265}"/>
              </a:ext>
            </a:extLst>
          </p:cNvPr>
          <p:cNvSpPr/>
          <p:nvPr/>
        </p:nvSpPr>
        <p:spPr>
          <a:xfrm>
            <a:off x="0" y="-2"/>
            <a:ext cx="12192000" cy="2560321"/>
          </a:xfrm>
          <a:prstGeom prst="rect">
            <a:avLst/>
          </a:prstGeom>
          <a:gradFill>
            <a:gsLst>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1056552-9AA3-4934-BDAC-0385977699C7}"/>
              </a:ext>
            </a:extLst>
          </p:cNvPr>
          <p:cNvGrpSpPr/>
          <p:nvPr/>
        </p:nvGrpSpPr>
        <p:grpSpPr>
          <a:xfrm>
            <a:off x="9474926" y="6322423"/>
            <a:ext cx="2612571" cy="590081"/>
            <a:chOff x="9474926" y="6322423"/>
            <a:chExt cx="2612571" cy="590081"/>
          </a:xfrm>
        </p:grpSpPr>
        <p:sp>
          <p:nvSpPr>
            <p:cNvPr id="4" name="Rectangle 3">
              <a:extLst>
                <a:ext uri="{FF2B5EF4-FFF2-40B4-BE49-F238E27FC236}">
                  <a16:creationId xmlns:a16="http://schemas.microsoft.com/office/drawing/2014/main" id="{BAD0D15D-CA19-4073-8927-9A803EAF050C}"/>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4530A9-4EA0-419A-856A-6D3DA27A6F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6" name="Straight Connector 5">
              <a:extLst>
                <a:ext uri="{FF2B5EF4-FFF2-40B4-BE49-F238E27FC236}">
                  <a16:creationId xmlns:a16="http://schemas.microsoft.com/office/drawing/2014/main" id="{C361F48F-A876-4F29-8467-849A70B7F64F}"/>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8">
            <a:extLst>
              <a:ext uri="{FF2B5EF4-FFF2-40B4-BE49-F238E27FC236}">
                <a16:creationId xmlns:a16="http://schemas.microsoft.com/office/drawing/2014/main" id="{D4F04808-0ED1-4B97-A8D2-02537EE0E1D4}"/>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19</a:t>
            </a:fld>
            <a:endParaRPr lang="en-US" sz="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CF0F7E-CCF0-4247-92A4-CB9AFE1C0770}"/>
              </a:ext>
            </a:extLst>
          </p:cNvPr>
          <p:cNvSpPr/>
          <p:nvPr/>
        </p:nvSpPr>
        <p:spPr>
          <a:xfrm rot="16200000" flipH="1">
            <a:off x="-1511607" y="1543938"/>
            <a:ext cx="6816865" cy="3811259"/>
          </a:xfrm>
          <a:prstGeom prst="rect">
            <a:avLst/>
          </a:prstGeom>
          <a:gradFill>
            <a:gsLst>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1E2316-7BD6-435F-AB5F-DCF32E6F33A7}"/>
              </a:ext>
            </a:extLst>
          </p:cNvPr>
          <p:cNvSpPr txBox="1"/>
          <p:nvPr/>
        </p:nvSpPr>
        <p:spPr>
          <a:xfrm>
            <a:off x="264693" y="209467"/>
            <a:ext cx="9889958" cy="1200329"/>
          </a:xfrm>
          <a:prstGeom prst="rect">
            <a:avLst/>
          </a:prstGeom>
          <a:noFill/>
        </p:spPr>
        <p:txBody>
          <a:bodyPr wrap="square" rtlCol="0">
            <a:spAutoFit/>
          </a:bodyPr>
          <a:lstStyle/>
          <a:p>
            <a:pPr lvl="0"/>
            <a:r>
              <a:rPr lang="en-US" sz="6600" b="1" dirty="0">
                <a:solidFill>
                  <a:srgbClr val="005CB9"/>
                </a:solidFill>
                <a:latin typeface="Arial" panose="020B0604020202020204" pitchFamily="34" charset="0"/>
                <a:cs typeface="Arial" panose="020B0604020202020204" pitchFamily="34" charset="0"/>
              </a:rPr>
              <a:t> In </a:t>
            </a:r>
            <a:r>
              <a:rPr lang="en-US" sz="7200" b="1" dirty="0">
                <a:solidFill>
                  <a:srgbClr val="005CB9"/>
                </a:solidFill>
                <a:latin typeface="Arial" panose="020B0604020202020204" pitchFamily="34" charset="0"/>
                <a:cs typeface="Arial" panose="020B0604020202020204" pitchFamily="34" charset="0"/>
              </a:rPr>
              <a:t>conclusion</a:t>
            </a:r>
            <a:r>
              <a:rPr lang="en-US" sz="6600" b="1" dirty="0">
                <a:solidFill>
                  <a:srgbClr val="005CB9"/>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36E5FBD-DE92-4C83-88FB-61D09A0B8E83}"/>
              </a:ext>
            </a:extLst>
          </p:cNvPr>
          <p:cNvSpPr txBox="1"/>
          <p:nvPr/>
        </p:nvSpPr>
        <p:spPr>
          <a:xfrm>
            <a:off x="513709" y="1540043"/>
            <a:ext cx="5266944"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Be prepared </a:t>
            </a:r>
          </a:p>
          <a:p>
            <a:r>
              <a:rPr lang="en-US" sz="3600" b="1" dirty="0">
                <a:latin typeface="Arial" panose="020B0604020202020204" pitchFamily="34" charset="0"/>
                <a:cs typeface="Arial" panose="020B0604020202020204" pitchFamily="34" charset="0"/>
              </a:rPr>
              <a:t>and</a:t>
            </a:r>
            <a:r>
              <a:rPr lang="en-US" sz="3600" dirty="0">
                <a:latin typeface="Arial" panose="020B0604020202020204" pitchFamily="34" charset="0"/>
                <a:cs typeface="Arial" panose="020B0604020202020204" pitchFamily="34" charset="0"/>
              </a:rPr>
              <a:t> </a:t>
            </a:r>
          </a:p>
          <a:p>
            <a:r>
              <a:rPr lang="en-US" sz="3600" dirty="0">
                <a:latin typeface="Arial" panose="020B0604020202020204" pitchFamily="34" charset="0"/>
                <a:cs typeface="Arial" panose="020B0604020202020204" pitchFamily="34" charset="0"/>
              </a:rPr>
              <a:t>always speak up</a:t>
            </a:r>
          </a:p>
        </p:txBody>
      </p:sp>
    </p:spTree>
    <p:extLst>
      <p:ext uri="{BB962C8B-B14F-4D97-AF65-F5344CB8AC3E}">
        <p14:creationId xmlns:p14="http://schemas.microsoft.com/office/powerpoint/2010/main" val="3963239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6386B8-ADDD-4D0A-A402-6B886E6B21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2E78840-A365-4EB2-9B0F-5D88782A61A6}"/>
              </a:ext>
            </a:extLst>
          </p:cNvPr>
          <p:cNvSpPr txBox="1"/>
          <p:nvPr/>
        </p:nvSpPr>
        <p:spPr>
          <a:xfrm>
            <a:off x="513709" y="312256"/>
            <a:ext cx="9264276" cy="977191"/>
          </a:xfrm>
          <a:prstGeom prst="rect">
            <a:avLst/>
          </a:prstGeom>
          <a:noFill/>
        </p:spPr>
        <p:txBody>
          <a:bodyPr wrap="square" rtlCol="0">
            <a:spAutoFit/>
          </a:bodyPr>
          <a:lstStyle/>
          <a:p>
            <a:pPr>
              <a:lnSpc>
                <a:spcPts val="6900"/>
              </a:lnSpc>
            </a:pPr>
            <a:r>
              <a:rPr lang="en-US" sz="6600" b="1" dirty="0">
                <a:latin typeface="Arial" panose="020B0604020202020204" pitchFamily="34" charset="0"/>
                <a:cs typeface="Arial" panose="020B0604020202020204" pitchFamily="34" charset="0"/>
              </a:rPr>
              <a:t>What Is </a:t>
            </a:r>
            <a:r>
              <a:rPr lang="en-US" sz="6600" b="1" dirty="0">
                <a:solidFill>
                  <a:schemeClr val="bg1"/>
                </a:solidFill>
                <a:latin typeface="Arial" panose="020B0604020202020204" pitchFamily="34" charset="0"/>
                <a:cs typeface="Arial" panose="020B0604020202020204" pitchFamily="34" charset="0"/>
              </a:rPr>
              <a:t>Impairment</a:t>
            </a:r>
            <a:r>
              <a:rPr lang="en-US" sz="6600" b="1" dirty="0">
                <a:latin typeface="Arial" panose="020B0604020202020204" pitchFamily="34" charset="0"/>
                <a:cs typeface="Arial" panose="020B0604020202020204" pitchFamily="34" charset="0"/>
              </a:rPr>
              <a:t>? </a:t>
            </a:r>
            <a:endParaRPr lang="en-US" sz="66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E1F82A0-B2CA-8A42-A540-7886D1BDBB02}"/>
              </a:ext>
            </a:extLst>
          </p:cNvPr>
          <p:cNvGrpSpPr/>
          <p:nvPr/>
        </p:nvGrpSpPr>
        <p:grpSpPr>
          <a:xfrm>
            <a:off x="9474926" y="6322423"/>
            <a:ext cx="2612571" cy="590081"/>
            <a:chOff x="9474926" y="6322423"/>
            <a:chExt cx="2612571" cy="590081"/>
          </a:xfrm>
        </p:grpSpPr>
        <p:sp>
          <p:nvSpPr>
            <p:cNvPr id="7" name="Rectangle 6">
              <a:extLst>
                <a:ext uri="{FF2B5EF4-FFF2-40B4-BE49-F238E27FC236}">
                  <a16:creationId xmlns:a16="http://schemas.microsoft.com/office/drawing/2014/main" id="{544C05E2-359B-7249-BF4B-934519D56325}"/>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8CCE830-2CD5-6C4D-8A83-616D4CB9D1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0" name="Straight Connector 9">
              <a:extLst>
                <a:ext uri="{FF2B5EF4-FFF2-40B4-BE49-F238E27FC236}">
                  <a16:creationId xmlns:a16="http://schemas.microsoft.com/office/drawing/2014/main" id="{1AAC48FC-568C-E34B-AB74-E56B5296B754}"/>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Slide Number Placeholder 8">
            <a:extLst>
              <a:ext uri="{FF2B5EF4-FFF2-40B4-BE49-F238E27FC236}">
                <a16:creationId xmlns:a16="http://schemas.microsoft.com/office/drawing/2014/main" id="{811654B7-203A-B84B-A97A-84034253467E}"/>
              </a:ext>
            </a:extLst>
          </p:cNvPr>
          <p:cNvSpPr>
            <a:spLocks noGrp="1"/>
          </p:cNvSpPr>
          <p:nvPr>
            <p:ph type="sldNum" sz="quarter" idx="12"/>
          </p:nvPr>
        </p:nvSpPr>
        <p:spPr>
          <a:xfrm>
            <a:off x="100359" y="6535882"/>
            <a:ext cx="826701" cy="322118"/>
          </a:xfrm>
        </p:spPr>
        <p:txBody>
          <a:bodyPr/>
          <a:lstStyle/>
          <a:p>
            <a:pPr algn="l"/>
            <a:fld id="{8546711A-3ACE-4502-A944-5F848500C5E6}" type="slidenum">
              <a:rPr lang="en-US" sz="800" smtClean="0">
                <a:latin typeface="Arial" panose="020B0604020202020204" pitchFamily="34" charset="0"/>
                <a:cs typeface="Arial" panose="020B0604020202020204" pitchFamily="34" charset="0"/>
              </a:rPr>
              <a:pPr algn="l"/>
              <a:t>2</a:t>
            </a:fld>
            <a:endParaRPr lang="en-US" sz="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50A8506-8C45-4504-9DEB-F97E38C059B0}"/>
              </a:ext>
            </a:extLst>
          </p:cNvPr>
          <p:cNvSpPr txBox="1"/>
          <p:nvPr/>
        </p:nvSpPr>
        <p:spPr>
          <a:xfrm>
            <a:off x="561208" y="1289447"/>
            <a:ext cx="10036512"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Altered ability to function and make safe judgments.</a:t>
            </a:r>
          </a:p>
        </p:txBody>
      </p:sp>
    </p:spTree>
    <p:extLst>
      <p:ext uri="{BB962C8B-B14F-4D97-AF65-F5344CB8AC3E}">
        <p14:creationId xmlns:p14="http://schemas.microsoft.com/office/powerpoint/2010/main" val="8616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93C9AF-DA39-4E0D-8C01-5E1497D734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21BED85D-7E38-4B84-B90A-3DA42EC39265}"/>
              </a:ext>
            </a:extLst>
          </p:cNvPr>
          <p:cNvSpPr/>
          <p:nvPr/>
        </p:nvSpPr>
        <p:spPr>
          <a:xfrm>
            <a:off x="0" y="-1"/>
            <a:ext cx="12192000" cy="1540044"/>
          </a:xfrm>
          <a:prstGeom prst="rect">
            <a:avLst/>
          </a:prstGeom>
          <a:gradFill>
            <a:gsLst>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62653C-AC8B-4FF6-B713-D1BDDABD6193}"/>
              </a:ext>
            </a:extLst>
          </p:cNvPr>
          <p:cNvSpPr/>
          <p:nvPr/>
        </p:nvSpPr>
        <p:spPr>
          <a:xfrm>
            <a:off x="0" y="4644188"/>
            <a:ext cx="12192000" cy="2213811"/>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632F80-39BA-45BA-8920-46FCC555A7B5}"/>
              </a:ext>
            </a:extLst>
          </p:cNvPr>
          <p:cNvSpPr txBox="1"/>
          <p:nvPr/>
        </p:nvSpPr>
        <p:spPr>
          <a:xfrm>
            <a:off x="8531110" y="4828956"/>
            <a:ext cx="3556387" cy="1323439"/>
          </a:xfrm>
          <a:prstGeom prst="rect">
            <a:avLst/>
          </a:prstGeom>
          <a:noFill/>
        </p:spPr>
        <p:txBody>
          <a:bodyPr wrap="square" rtlCol="0">
            <a:spAutoFit/>
          </a:bodyPr>
          <a:lstStyle/>
          <a:p>
            <a:pPr algn="ctr"/>
            <a:r>
              <a:rPr lang="en-US" sz="4000" b="1" dirty="0">
                <a:effectLst/>
                <a:latin typeface="Arial" panose="020B0604020202020204" pitchFamily="34" charset="0"/>
                <a:cs typeface="Arial" panose="020B0604020202020204" pitchFamily="34" charset="0"/>
              </a:rPr>
              <a:t>Mind</a:t>
            </a:r>
            <a:r>
              <a:rPr lang="en-US" sz="4000" b="1" dirty="0">
                <a:solidFill>
                  <a:schemeClr val="bg1"/>
                </a:solidFill>
                <a:effectLst/>
                <a:latin typeface="Arial" panose="020B0604020202020204" pitchFamily="34" charset="0"/>
                <a:cs typeface="Arial" panose="020B0604020202020204" pitchFamily="34" charset="0"/>
              </a:rPr>
              <a:t> </a:t>
            </a:r>
          </a:p>
          <a:p>
            <a:pPr algn="ctr"/>
            <a:r>
              <a:rPr lang="en-US" sz="4000" b="1" dirty="0">
                <a:solidFill>
                  <a:schemeClr val="bg1"/>
                </a:solidFill>
                <a:effectLst/>
                <a:latin typeface="Arial" panose="020B0604020202020204" pitchFamily="34" charset="0"/>
                <a:cs typeface="Arial" panose="020B0604020202020204" pitchFamily="34" charset="0"/>
              </a:rPr>
              <a:t>on driving</a:t>
            </a:r>
          </a:p>
        </p:txBody>
      </p:sp>
      <p:sp>
        <p:nvSpPr>
          <p:cNvPr id="10" name="TextBox 9">
            <a:extLst>
              <a:ext uri="{FF2B5EF4-FFF2-40B4-BE49-F238E27FC236}">
                <a16:creationId xmlns:a16="http://schemas.microsoft.com/office/drawing/2014/main" id="{03FACB43-B51D-47BD-9340-777251BC598E}"/>
              </a:ext>
            </a:extLst>
          </p:cNvPr>
          <p:cNvSpPr txBox="1"/>
          <p:nvPr/>
        </p:nvSpPr>
        <p:spPr>
          <a:xfrm>
            <a:off x="264693" y="4828954"/>
            <a:ext cx="4018548" cy="1323439"/>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Keep Your Eyes </a:t>
            </a:r>
          </a:p>
          <a:p>
            <a:pPr lvl="0" algn="ctr"/>
            <a:r>
              <a:rPr lang="en-US" sz="4000" b="1" dirty="0">
                <a:solidFill>
                  <a:prstClr val="white"/>
                </a:solidFill>
                <a:latin typeface="Arial" panose="020B0604020202020204" pitchFamily="34" charset="0"/>
                <a:cs typeface="Arial" panose="020B0604020202020204" pitchFamily="34" charset="0"/>
              </a:rPr>
              <a:t>on the road</a:t>
            </a:r>
          </a:p>
        </p:txBody>
      </p:sp>
      <p:sp>
        <p:nvSpPr>
          <p:cNvPr id="11" name="TextBox 10">
            <a:extLst>
              <a:ext uri="{FF2B5EF4-FFF2-40B4-BE49-F238E27FC236}">
                <a16:creationId xmlns:a16="http://schemas.microsoft.com/office/drawing/2014/main" id="{36CC7AFF-DFD4-47EB-B9D5-68E7D4E344E6}"/>
              </a:ext>
            </a:extLst>
          </p:cNvPr>
          <p:cNvSpPr txBox="1"/>
          <p:nvPr/>
        </p:nvSpPr>
        <p:spPr>
          <a:xfrm>
            <a:off x="4658701" y="4828955"/>
            <a:ext cx="3717758" cy="1323439"/>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Hands</a:t>
            </a:r>
            <a:endParaRPr lang="en-US" sz="4000" b="1" dirty="0">
              <a:solidFill>
                <a:prstClr val="white"/>
              </a:solidFill>
              <a:latin typeface="Arial" panose="020B0604020202020204" pitchFamily="34" charset="0"/>
              <a:cs typeface="Arial" panose="020B0604020202020204" pitchFamily="34" charset="0"/>
            </a:endParaRPr>
          </a:p>
          <a:p>
            <a:pPr lvl="0" algn="ctr"/>
            <a:r>
              <a:rPr lang="en-US" sz="4000" b="1" dirty="0">
                <a:solidFill>
                  <a:prstClr val="white"/>
                </a:solidFill>
                <a:latin typeface="Arial" panose="020B0604020202020204" pitchFamily="34" charset="0"/>
                <a:cs typeface="Arial" panose="020B0604020202020204" pitchFamily="34" charset="0"/>
              </a:rPr>
              <a:t>on the wheel</a:t>
            </a:r>
          </a:p>
        </p:txBody>
      </p:sp>
      <p:grpSp>
        <p:nvGrpSpPr>
          <p:cNvPr id="3" name="Group 2">
            <a:extLst>
              <a:ext uri="{FF2B5EF4-FFF2-40B4-BE49-F238E27FC236}">
                <a16:creationId xmlns:a16="http://schemas.microsoft.com/office/drawing/2014/main" id="{61056552-9AA3-4934-BDAC-0385977699C7}"/>
              </a:ext>
            </a:extLst>
          </p:cNvPr>
          <p:cNvGrpSpPr/>
          <p:nvPr/>
        </p:nvGrpSpPr>
        <p:grpSpPr>
          <a:xfrm>
            <a:off x="9474926" y="6322423"/>
            <a:ext cx="2612571" cy="590081"/>
            <a:chOff x="9474926" y="6322423"/>
            <a:chExt cx="2612571" cy="590081"/>
          </a:xfrm>
        </p:grpSpPr>
        <p:sp>
          <p:nvSpPr>
            <p:cNvPr id="4" name="Rectangle 3">
              <a:extLst>
                <a:ext uri="{FF2B5EF4-FFF2-40B4-BE49-F238E27FC236}">
                  <a16:creationId xmlns:a16="http://schemas.microsoft.com/office/drawing/2014/main" id="{BAD0D15D-CA19-4073-8927-9A803EAF050C}"/>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4530A9-4EA0-419A-856A-6D3DA27A6F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6" name="Straight Connector 5">
              <a:extLst>
                <a:ext uri="{FF2B5EF4-FFF2-40B4-BE49-F238E27FC236}">
                  <a16:creationId xmlns:a16="http://schemas.microsoft.com/office/drawing/2014/main" id="{C361F48F-A876-4F29-8467-849A70B7F64F}"/>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8">
            <a:extLst>
              <a:ext uri="{FF2B5EF4-FFF2-40B4-BE49-F238E27FC236}">
                <a16:creationId xmlns:a16="http://schemas.microsoft.com/office/drawing/2014/main" id="{D4F04808-0ED1-4B97-A8D2-02537EE0E1D4}"/>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20</a:t>
            </a:fld>
            <a:endParaRPr lang="en-US" sz="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31E2316-7BD6-435F-AB5F-DCF32E6F33A7}"/>
              </a:ext>
            </a:extLst>
          </p:cNvPr>
          <p:cNvSpPr txBox="1"/>
          <p:nvPr/>
        </p:nvSpPr>
        <p:spPr>
          <a:xfrm>
            <a:off x="1151021" y="29515"/>
            <a:ext cx="9889958" cy="1015663"/>
          </a:xfrm>
          <a:prstGeom prst="rect">
            <a:avLst/>
          </a:prstGeom>
          <a:noFill/>
        </p:spPr>
        <p:txBody>
          <a:bodyPr wrap="square" rtlCol="0">
            <a:spAutoFit/>
          </a:bodyPr>
          <a:lstStyle/>
          <a:p>
            <a:pPr lvl="0" algn="ctr"/>
            <a:r>
              <a:rPr lang="en-US" sz="6000" b="1" dirty="0">
                <a:solidFill>
                  <a:srgbClr val="005CB9"/>
                </a:solidFill>
                <a:latin typeface="Arial" panose="020B0604020202020204" pitchFamily="34" charset="0"/>
                <a:cs typeface="Arial" panose="020B0604020202020204" pitchFamily="34" charset="0"/>
              </a:rPr>
              <a:t>Remember… </a:t>
            </a:r>
            <a:r>
              <a:rPr lang="en-US" sz="6000" b="1" dirty="0" err="1">
                <a:latin typeface="Arial" panose="020B0604020202020204" pitchFamily="34" charset="0"/>
                <a:cs typeface="Arial" panose="020B0604020202020204" pitchFamily="34" charset="0"/>
              </a:rPr>
              <a:t>Jst</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Drv</a:t>
            </a:r>
            <a:r>
              <a:rPr lang="en-US" sz="6000" b="1" dirty="0">
                <a:latin typeface="Arial" panose="020B0604020202020204" pitchFamily="34" charset="0"/>
                <a:cs typeface="Arial" panose="020B0604020202020204" pitchFamily="34" charset="0"/>
              </a:rPr>
              <a:t>!</a:t>
            </a:r>
          </a:p>
        </p:txBody>
      </p:sp>
      <p:cxnSp>
        <p:nvCxnSpPr>
          <p:cNvPr id="16" name="Straight Connector 15">
            <a:extLst>
              <a:ext uri="{FF2B5EF4-FFF2-40B4-BE49-F238E27FC236}">
                <a16:creationId xmlns:a16="http://schemas.microsoft.com/office/drawing/2014/main" id="{0A820319-6790-4950-91F1-C56704D572AA}"/>
              </a:ext>
            </a:extLst>
          </p:cNvPr>
          <p:cNvCxnSpPr>
            <a:cxnSpLocks/>
          </p:cNvCxnSpPr>
          <p:nvPr/>
        </p:nvCxnSpPr>
        <p:spPr>
          <a:xfrm>
            <a:off x="4571076" y="5017168"/>
            <a:ext cx="0" cy="10106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A85547B-709D-4497-B97C-89EBEB0071FD}"/>
              </a:ext>
            </a:extLst>
          </p:cNvPr>
          <p:cNvCxnSpPr>
            <a:cxnSpLocks/>
          </p:cNvCxnSpPr>
          <p:nvPr/>
        </p:nvCxnSpPr>
        <p:spPr>
          <a:xfrm>
            <a:off x="8621708" y="5017168"/>
            <a:ext cx="0" cy="10106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98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D9A239-7BF4-AD44-ADC3-B2117EACC3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sp>
        <p:nvSpPr>
          <p:cNvPr id="2" name="TextBox 1">
            <a:extLst>
              <a:ext uri="{FF2B5EF4-FFF2-40B4-BE49-F238E27FC236}">
                <a16:creationId xmlns:a16="http://schemas.microsoft.com/office/drawing/2014/main" id="{FE0A687E-F2FB-47C6-9CD1-410F64027BD7}"/>
              </a:ext>
            </a:extLst>
          </p:cNvPr>
          <p:cNvSpPr txBox="1"/>
          <p:nvPr/>
        </p:nvSpPr>
        <p:spPr>
          <a:xfrm>
            <a:off x="7752520" y="282434"/>
            <a:ext cx="3697357" cy="2308324"/>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Free Safe Driving Resources </a:t>
            </a:r>
          </a:p>
        </p:txBody>
      </p:sp>
      <p:sp>
        <p:nvSpPr>
          <p:cNvPr id="4" name="TextBox 3">
            <a:extLst>
              <a:ext uri="{FF2B5EF4-FFF2-40B4-BE49-F238E27FC236}">
                <a16:creationId xmlns:a16="http://schemas.microsoft.com/office/drawing/2014/main" id="{1B7BEC74-42C7-47EB-88D0-AB80FA2D2C1B}"/>
              </a:ext>
            </a:extLst>
          </p:cNvPr>
          <p:cNvSpPr txBox="1"/>
          <p:nvPr/>
        </p:nvSpPr>
        <p:spPr>
          <a:xfrm>
            <a:off x="7752520" y="2690812"/>
            <a:ext cx="4826000" cy="1631216"/>
          </a:xfrm>
          <a:prstGeom prst="rect">
            <a:avLst/>
          </a:prstGeom>
          <a:noFill/>
        </p:spPr>
        <p:txBody>
          <a:bodyPr wrap="square" rtlCol="0">
            <a:spAutoFit/>
          </a:bodyPr>
          <a:lstStyle/>
          <a:p>
            <a:r>
              <a:rPr lang="en-US" sz="2000" dirty="0">
                <a:solidFill>
                  <a:schemeClr val="bg1"/>
                </a:solidFill>
                <a:latin typeface="Helvetica" pitchFamily="2" charset="0"/>
                <a:cs typeface="Andalus" panose="02010000000000000000" pitchFamily="2" charset="-78"/>
              </a:rPr>
              <a:t>18 East 50</a:t>
            </a:r>
            <a:r>
              <a:rPr lang="en-US" sz="2000" baseline="30000" dirty="0">
                <a:solidFill>
                  <a:schemeClr val="bg1"/>
                </a:solidFill>
                <a:latin typeface="Helvetica" pitchFamily="2" charset="0"/>
                <a:cs typeface="Andalus" panose="02010000000000000000" pitchFamily="2" charset="-78"/>
              </a:rPr>
              <a:t>th</a:t>
            </a:r>
            <a:r>
              <a:rPr lang="en-US" sz="2000" dirty="0">
                <a:solidFill>
                  <a:schemeClr val="bg1"/>
                </a:solidFill>
                <a:latin typeface="Helvetica" pitchFamily="2" charset="0"/>
                <a:cs typeface="Andalus" panose="02010000000000000000" pitchFamily="2" charset="-78"/>
              </a:rPr>
              <a:t> Street </a:t>
            </a:r>
          </a:p>
          <a:p>
            <a:r>
              <a:rPr lang="en-US" sz="2000" dirty="0">
                <a:solidFill>
                  <a:schemeClr val="bg1"/>
                </a:solidFill>
                <a:latin typeface="Helvetica" pitchFamily="2" charset="0"/>
                <a:cs typeface="Andalus" panose="02010000000000000000" pitchFamily="2" charset="-78"/>
              </a:rPr>
              <a:t>New York, NY 10022</a:t>
            </a:r>
          </a:p>
          <a:p>
            <a:r>
              <a:rPr lang="en-US" sz="2000" dirty="0">
                <a:solidFill>
                  <a:schemeClr val="bg1"/>
                </a:solidFill>
                <a:latin typeface="Helvetica" pitchFamily="2" charset="0"/>
                <a:cs typeface="Andalus" panose="02010000000000000000" pitchFamily="2" charset="-78"/>
              </a:rPr>
              <a:t>866-SAFEPATH  (723-3728) </a:t>
            </a:r>
          </a:p>
          <a:p>
            <a:r>
              <a:rPr lang="en-US" sz="2000" dirty="0">
                <a:solidFill>
                  <a:schemeClr val="bg1"/>
                </a:solidFill>
                <a:latin typeface="Helvetica" pitchFamily="2" charset="0"/>
                <a:cs typeface="Andalus" panose="02010000000000000000" pitchFamily="2" charset="-78"/>
              </a:rPr>
              <a:t>info@nrsf.org </a:t>
            </a:r>
          </a:p>
          <a:p>
            <a:r>
              <a:rPr lang="en-US" sz="2000" dirty="0" err="1">
                <a:solidFill>
                  <a:schemeClr val="bg1"/>
                </a:solidFill>
                <a:latin typeface="Helvetica" pitchFamily="2" charset="0"/>
                <a:cs typeface="Andalus" panose="02010000000000000000" pitchFamily="2" charset="-78"/>
              </a:rPr>
              <a:t>www.nrsf.org</a:t>
            </a:r>
            <a:r>
              <a:rPr lang="en-US" sz="2000" dirty="0">
                <a:solidFill>
                  <a:schemeClr val="bg1"/>
                </a:solidFill>
                <a:latin typeface="Helvetica" pitchFamily="2" charset="0"/>
                <a:cs typeface="Andalus" panose="02010000000000000000" pitchFamily="2" charset="-78"/>
              </a:rPr>
              <a:t>  • www.teenlane.org </a:t>
            </a:r>
          </a:p>
        </p:txBody>
      </p:sp>
      <p:pic>
        <p:nvPicPr>
          <p:cNvPr id="5" name="Picture 4">
            <a:extLst>
              <a:ext uri="{FF2B5EF4-FFF2-40B4-BE49-F238E27FC236}">
                <a16:creationId xmlns:a16="http://schemas.microsoft.com/office/drawing/2014/main" id="{ECDC6DA4-D755-4EA3-B2D8-4D93450A7C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7110" y="4603391"/>
            <a:ext cx="310339" cy="310956"/>
          </a:xfrm>
          <a:prstGeom prst="rect">
            <a:avLst/>
          </a:prstGeom>
        </p:spPr>
      </p:pic>
      <p:pic>
        <p:nvPicPr>
          <p:cNvPr id="6" name="Picture 5">
            <a:extLst>
              <a:ext uri="{FF2B5EF4-FFF2-40B4-BE49-F238E27FC236}">
                <a16:creationId xmlns:a16="http://schemas.microsoft.com/office/drawing/2014/main" id="{273A9078-00E8-4139-96B8-32FDA6AA53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01251" y="5033126"/>
            <a:ext cx="302057" cy="310955"/>
          </a:xfrm>
          <a:prstGeom prst="rect">
            <a:avLst/>
          </a:prstGeom>
        </p:spPr>
      </p:pic>
      <p:pic>
        <p:nvPicPr>
          <p:cNvPr id="7" name="Picture 6">
            <a:extLst>
              <a:ext uri="{FF2B5EF4-FFF2-40B4-BE49-F238E27FC236}">
                <a16:creationId xmlns:a16="http://schemas.microsoft.com/office/drawing/2014/main" id="{98971BD1-7209-4BCF-9E17-FB68D227F4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96224" y="5462860"/>
            <a:ext cx="312111" cy="312731"/>
          </a:xfrm>
          <a:prstGeom prst="rect">
            <a:avLst/>
          </a:prstGeom>
        </p:spPr>
      </p:pic>
      <p:pic>
        <p:nvPicPr>
          <p:cNvPr id="8" name="Picture 7">
            <a:extLst>
              <a:ext uri="{FF2B5EF4-FFF2-40B4-BE49-F238E27FC236}">
                <a16:creationId xmlns:a16="http://schemas.microsoft.com/office/drawing/2014/main" id="{EA5DD514-498B-471D-951B-BB59E3F4C0F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9879" y="5894370"/>
            <a:ext cx="304800" cy="305405"/>
          </a:xfrm>
          <a:prstGeom prst="rect">
            <a:avLst/>
          </a:prstGeom>
        </p:spPr>
      </p:pic>
      <p:sp>
        <p:nvSpPr>
          <p:cNvPr id="9" name="TextBox 8">
            <a:extLst>
              <a:ext uri="{FF2B5EF4-FFF2-40B4-BE49-F238E27FC236}">
                <a16:creationId xmlns:a16="http://schemas.microsoft.com/office/drawing/2014/main" id="{6FDE8442-7EE7-4CA3-A541-949B21081FDE}"/>
              </a:ext>
            </a:extLst>
          </p:cNvPr>
          <p:cNvSpPr txBox="1"/>
          <p:nvPr/>
        </p:nvSpPr>
        <p:spPr>
          <a:xfrm>
            <a:off x="8265532" y="4581134"/>
            <a:ext cx="1570892"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NRSForg</a:t>
            </a:r>
            <a:endParaRPr lang="en-US" sz="16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3E4E60E-B42A-43B5-BD6C-F5DACA39852E}"/>
              </a:ext>
            </a:extLst>
          </p:cNvPr>
          <p:cNvSpPr txBox="1"/>
          <p:nvPr/>
        </p:nvSpPr>
        <p:spPr>
          <a:xfrm>
            <a:off x="8265532" y="5018879"/>
            <a:ext cx="1570892"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NRSForg</a:t>
            </a:r>
            <a:endParaRPr lang="en-US"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DD6DC8C-43FA-4EFA-9675-EC010E897773}"/>
              </a:ext>
            </a:extLst>
          </p:cNvPr>
          <p:cNvSpPr txBox="1"/>
          <p:nvPr/>
        </p:nvSpPr>
        <p:spPr>
          <a:xfrm>
            <a:off x="8265532" y="5456624"/>
            <a:ext cx="1570892"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NRSForg</a:t>
            </a:r>
            <a:endParaRPr lang="en-US"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7853EA2-3B37-4E4F-9CB8-850F136CBF2E}"/>
              </a:ext>
            </a:extLst>
          </p:cNvPr>
          <p:cNvSpPr txBox="1"/>
          <p:nvPr/>
        </p:nvSpPr>
        <p:spPr>
          <a:xfrm>
            <a:off x="8265532" y="5894370"/>
            <a:ext cx="1878591"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nationalroadsafety</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32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ED0C854-C9B0-074B-9101-970A90BBEA80}"/>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rgbClr val="005DB9"/>
                </a:solidFill>
                <a:latin typeface="Arial" panose="020B0604020202020204" pitchFamily="34" charset="0"/>
                <a:cs typeface="Arial" panose="020B0604020202020204" pitchFamily="34" charset="0"/>
              </a:rPr>
              <a:pPr algn="l"/>
              <a:t>3</a:t>
            </a:fld>
            <a:endParaRPr lang="en-US" sz="800" dirty="0">
              <a:solidFill>
                <a:srgbClr val="005DB9"/>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6E18470-4888-4539-BD82-901CA3B1EC77}"/>
              </a:ext>
            </a:extLst>
          </p:cNvPr>
          <p:cNvSpPr txBox="1"/>
          <p:nvPr/>
        </p:nvSpPr>
        <p:spPr>
          <a:xfrm>
            <a:off x="293735" y="304800"/>
            <a:ext cx="11008249" cy="1754326"/>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What can cause </a:t>
            </a:r>
            <a:r>
              <a:rPr lang="en-US" sz="5400" b="1" dirty="0">
                <a:latin typeface="Arial" panose="020B0604020202020204" pitchFamily="34" charset="0"/>
                <a:cs typeface="Arial" panose="020B0604020202020204" pitchFamily="34" charset="0"/>
              </a:rPr>
              <a:t>impairment</a:t>
            </a:r>
            <a:r>
              <a:rPr lang="en-US" sz="5400" b="1" dirty="0">
                <a:solidFill>
                  <a:schemeClr val="bg1"/>
                </a:solidFill>
                <a:latin typeface="Arial" panose="020B0604020202020204" pitchFamily="34" charset="0"/>
                <a:cs typeface="Arial" panose="020B0604020202020204" pitchFamily="34" charset="0"/>
              </a:rPr>
              <a:t> of a person’s </a:t>
            </a:r>
            <a:r>
              <a:rPr lang="en-US" sz="5400" b="1" dirty="0">
                <a:latin typeface="Arial" panose="020B0604020202020204" pitchFamily="34" charset="0"/>
                <a:cs typeface="Arial" panose="020B0604020202020204" pitchFamily="34" charset="0"/>
              </a:rPr>
              <a:t>ability</a:t>
            </a:r>
            <a:r>
              <a:rPr lang="en-US" sz="5400" b="1" dirty="0">
                <a:solidFill>
                  <a:schemeClr val="bg1"/>
                </a:solidFill>
                <a:latin typeface="Arial" panose="020B0604020202020204" pitchFamily="34" charset="0"/>
                <a:cs typeface="Arial" panose="020B0604020202020204" pitchFamily="34" charset="0"/>
              </a:rPr>
              <a:t> to </a:t>
            </a:r>
            <a:r>
              <a:rPr lang="en-US" sz="5400" b="1" dirty="0">
                <a:latin typeface="Arial" panose="020B0604020202020204" pitchFamily="34" charset="0"/>
                <a:cs typeface="Arial" panose="020B0604020202020204" pitchFamily="34" charset="0"/>
              </a:rPr>
              <a:t>drive</a:t>
            </a:r>
            <a:r>
              <a:rPr lang="en-US" sz="5400" b="1" dirty="0">
                <a:solidFill>
                  <a:schemeClr val="bg1"/>
                </a:solidFill>
                <a:latin typeface="Arial" panose="020B0604020202020204" pitchFamily="34" charset="0"/>
                <a:cs typeface="Arial" panose="020B0604020202020204" pitchFamily="34" charset="0"/>
              </a:rPr>
              <a:t> safely?</a:t>
            </a:r>
          </a:p>
        </p:txBody>
      </p:sp>
      <p:sp>
        <p:nvSpPr>
          <p:cNvPr id="2" name="TextBox 1">
            <a:extLst>
              <a:ext uri="{FF2B5EF4-FFF2-40B4-BE49-F238E27FC236}">
                <a16:creationId xmlns:a16="http://schemas.microsoft.com/office/drawing/2014/main" id="{FF79B5E3-F2AB-4433-A4C5-E91695930CCB}"/>
              </a:ext>
            </a:extLst>
          </p:cNvPr>
          <p:cNvSpPr txBox="1"/>
          <p:nvPr/>
        </p:nvSpPr>
        <p:spPr>
          <a:xfrm>
            <a:off x="573024" y="4888984"/>
            <a:ext cx="1670304"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Alcohol</a:t>
            </a:r>
          </a:p>
        </p:txBody>
      </p:sp>
      <p:sp>
        <p:nvSpPr>
          <p:cNvPr id="16" name="TextBox 15">
            <a:extLst>
              <a:ext uri="{FF2B5EF4-FFF2-40B4-BE49-F238E27FC236}">
                <a16:creationId xmlns:a16="http://schemas.microsoft.com/office/drawing/2014/main" id="{A919998E-EA4D-46D7-8815-8001A2001365}"/>
              </a:ext>
            </a:extLst>
          </p:cNvPr>
          <p:cNvSpPr txBox="1"/>
          <p:nvPr/>
        </p:nvSpPr>
        <p:spPr>
          <a:xfrm>
            <a:off x="2151888" y="4888984"/>
            <a:ext cx="2980944" cy="954107"/>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Prescription Drugs</a:t>
            </a:r>
          </a:p>
        </p:txBody>
      </p:sp>
      <p:sp>
        <p:nvSpPr>
          <p:cNvPr id="17" name="TextBox 16">
            <a:extLst>
              <a:ext uri="{FF2B5EF4-FFF2-40B4-BE49-F238E27FC236}">
                <a16:creationId xmlns:a16="http://schemas.microsoft.com/office/drawing/2014/main" id="{484A2605-EDDB-43DD-BD6E-25A4F7E7210B}"/>
              </a:ext>
            </a:extLst>
          </p:cNvPr>
          <p:cNvSpPr txBox="1"/>
          <p:nvPr/>
        </p:nvSpPr>
        <p:spPr>
          <a:xfrm>
            <a:off x="4864608" y="4888984"/>
            <a:ext cx="2304288" cy="1384995"/>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Over </a:t>
            </a:r>
          </a:p>
          <a:p>
            <a:pPr algn="ctr"/>
            <a:r>
              <a:rPr lang="en-US" sz="2800" dirty="0">
                <a:solidFill>
                  <a:schemeClr val="bg1"/>
                </a:solidFill>
                <a:latin typeface="Arial" panose="020B0604020202020204" pitchFamily="34" charset="0"/>
                <a:cs typeface="Arial" panose="020B0604020202020204" pitchFamily="34" charset="0"/>
              </a:rPr>
              <a:t>the Counter Drugs</a:t>
            </a:r>
          </a:p>
        </p:txBody>
      </p:sp>
      <p:sp>
        <p:nvSpPr>
          <p:cNvPr id="18" name="TextBox 17">
            <a:extLst>
              <a:ext uri="{FF2B5EF4-FFF2-40B4-BE49-F238E27FC236}">
                <a16:creationId xmlns:a16="http://schemas.microsoft.com/office/drawing/2014/main" id="{748D2BC1-DD10-4FF0-B217-5F946559290D}"/>
              </a:ext>
            </a:extLst>
          </p:cNvPr>
          <p:cNvSpPr txBox="1"/>
          <p:nvPr/>
        </p:nvSpPr>
        <p:spPr>
          <a:xfrm>
            <a:off x="7225373" y="4888984"/>
            <a:ext cx="2029968" cy="954107"/>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Illegal Drugs</a:t>
            </a:r>
          </a:p>
        </p:txBody>
      </p:sp>
      <p:sp>
        <p:nvSpPr>
          <p:cNvPr id="19" name="TextBox 18">
            <a:extLst>
              <a:ext uri="{FF2B5EF4-FFF2-40B4-BE49-F238E27FC236}">
                <a16:creationId xmlns:a16="http://schemas.microsoft.com/office/drawing/2014/main" id="{294809B7-3B66-49FD-9D08-80F5A0A0B112}"/>
              </a:ext>
            </a:extLst>
          </p:cNvPr>
          <p:cNvSpPr txBox="1"/>
          <p:nvPr/>
        </p:nvSpPr>
        <p:spPr>
          <a:xfrm>
            <a:off x="9555480" y="4888984"/>
            <a:ext cx="2087880"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Tiredness</a:t>
            </a:r>
          </a:p>
        </p:txBody>
      </p:sp>
      <p:grpSp>
        <p:nvGrpSpPr>
          <p:cNvPr id="20" name="Group 19">
            <a:extLst>
              <a:ext uri="{FF2B5EF4-FFF2-40B4-BE49-F238E27FC236}">
                <a16:creationId xmlns:a16="http://schemas.microsoft.com/office/drawing/2014/main" id="{954FE432-5A94-4325-8739-722EAF4F30E0}"/>
              </a:ext>
            </a:extLst>
          </p:cNvPr>
          <p:cNvGrpSpPr/>
          <p:nvPr/>
        </p:nvGrpSpPr>
        <p:grpSpPr>
          <a:xfrm>
            <a:off x="9474926" y="6322423"/>
            <a:ext cx="2612571" cy="590081"/>
            <a:chOff x="9474926" y="6322423"/>
            <a:chExt cx="2612571" cy="590081"/>
          </a:xfrm>
        </p:grpSpPr>
        <p:sp>
          <p:nvSpPr>
            <p:cNvPr id="21" name="Rectangle 20">
              <a:extLst>
                <a:ext uri="{FF2B5EF4-FFF2-40B4-BE49-F238E27FC236}">
                  <a16:creationId xmlns:a16="http://schemas.microsoft.com/office/drawing/2014/main" id="{A917D7D3-A0AD-48A3-AD68-CD24EC9F1A06}"/>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00C6F65-0CC9-49C8-AFDA-3AAFCAD09A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23" name="Straight Connector 22">
              <a:extLst>
                <a:ext uri="{FF2B5EF4-FFF2-40B4-BE49-F238E27FC236}">
                  <a16:creationId xmlns:a16="http://schemas.microsoft.com/office/drawing/2014/main" id="{6188924D-955C-477F-B205-4BB9DF55D064}"/>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Slide Number Placeholder 8">
            <a:extLst>
              <a:ext uri="{FF2B5EF4-FFF2-40B4-BE49-F238E27FC236}">
                <a16:creationId xmlns:a16="http://schemas.microsoft.com/office/drawing/2014/main" id="{B5EA428C-652B-6945-8B0D-20E2B3C6EFAD}"/>
              </a:ext>
            </a:extLst>
          </p:cNvPr>
          <p:cNvSpPr>
            <a:spLocks noGrp="1"/>
          </p:cNvSpPr>
          <p:nvPr>
            <p:ph type="sldNum" sz="quarter" idx="12"/>
          </p:nvPr>
        </p:nvSpPr>
        <p:spPr>
          <a:xfrm>
            <a:off x="100359" y="6535882"/>
            <a:ext cx="826701" cy="322118"/>
          </a:xfrm>
        </p:spPr>
        <p:txBody>
          <a:bodyPr/>
          <a:lstStyle/>
          <a:p>
            <a:pPr algn="l"/>
            <a:fld id="{8546711A-3ACE-4502-A944-5F848500C5E6}" type="slidenum">
              <a:rPr lang="en-US" sz="800" smtClean="0">
                <a:latin typeface="Arial" panose="020B0604020202020204" pitchFamily="34" charset="0"/>
                <a:cs typeface="Arial" panose="020B0604020202020204" pitchFamily="34" charset="0"/>
              </a:rPr>
              <a:pPr algn="l"/>
              <a:t>3</a:t>
            </a:fld>
            <a:endParaRPr lang="en-US" sz="800"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87FF6C88-917B-434C-8F10-D0A62D63012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25424" y="2415346"/>
            <a:ext cx="1493520" cy="2329799"/>
          </a:xfrm>
          <a:prstGeom prst="rect">
            <a:avLst/>
          </a:prstGeom>
          <a:effectLst>
            <a:outerShdw blurRad="76200" dir="18900000" sy="23000" kx="-1200000" algn="bl" rotWithShape="0">
              <a:prstClr val="black">
                <a:alpha val="20000"/>
              </a:prstClr>
            </a:outerShdw>
          </a:effectLst>
        </p:spPr>
      </p:pic>
      <p:grpSp>
        <p:nvGrpSpPr>
          <p:cNvPr id="39" name="Group 38">
            <a:extLst>
              <a:ext uri="{FF2B5EF4-FFF2-40B4-BE49-F238E27FC236}">
                <a16:creationId xmlns:a16="http://schemas.microsoft.com/office/drawing/2014/main" id="{EFD02869-E51C-4607-913C-1D8116967B21}"/>
              </a:ext>
            </a:extLst>
          </p:cNvPr>
          <p:cNvGrpSpPr/>
          <p:nvPr/>
        </p:nvGrpSpPr>
        <p:grpSpPr>
          <a:xfrm>
            <a:off x="7283676" y="3628857"/>
            <a:ext cx="1913362" cy="945742"/>
            <a:chOff x="7578546" y="3628857"/>
            <a:chExt cx="1913362" cy="945742"/>
          </a:xfrm>
        </p:grpSpPr>
        <p:grpSp>
          <p:nvGrpSpPr>
            <p:cNvPr id="8" name="Group 7">
              <a:extLst>
                <a:ext uri="{FF2B5EF4-FFF2-40B4-BE49-F238E27FC236}">
                  <a16:creationId xmlns:a16="http://schemas.microsoft.com/office/drawing/2014/main" id="{89449490-EF62-4C45-9420-BFEEB0F2116C}"/>
                </a:ext>
              </a:extLst>
            </p:cNvPr>
            <p:cNvGrpSpPr/>
            <p:nvPr/>
          </p:nvGrpSpPr>
          <p:grpSpPr>
            <a:xfrm>
              <a:off x="7578546" y="3876174"/>
              <a:ext cx="371856" cy="371856"/>
              <a:chOff x="4181856" y="2974848"/>
              <a:chExt cx="950976" cy="950976"/>
            </a:xfrm>
            <a:effectLst>
              <a:outerShdw blurRad="50800" dist="38100" dir="5400000" algn="ctr" rotWithShape="0">
                <a:srgbClr val="000000">
                  <a:alpha val="31000"/>
                </a:srgbClr>
              </a:outerShdw>
            </a:effectLst>
            <a:scene3d>
              <a:camera prst="isometricTopUp"/>
              <a:lightRig rig="threePt" dir="t"/>
            </a:scene3d>
          </p:grpSpPr>
          <p:sp>
            <p:nvSpPr>
              <p:cNvPr id="7" name="Rectangle 6">
                <a:extLst>
                  <a:ext uri="{FF2B5EF4-FFF2-40B4-BE49-F238E27FC236}">
                    <a16:creationId xmlns:a16="http://schemas.microsoft.com/office/drawing/2014/main" id="{9A489127-30F1-436C-AF5D-F37FAA7F2798}"/>
                  </a:ext>
                </a:extLst>
              </p:cNvPr>
              <p:cNvSpPr/>
              <p:nvPr/>
            </p:nvSpPr>
            <p:spPr>
              <a:xfrm>
                <a:off x="4181856" y="2974848"/>
                <a:ext cx="950976" cy="95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BE6254-ABA5-4855-BD56-DA22204F9F6A}"/>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4261968" y="3042380"/>
                <a:ext cx="790751" cy="815911"/>
              </a:xfrm>
              <a:prstGeom prst="rect">
                <a:avLst/>
              </a:prstGeom>
            </p:spPr>
          </p:pic>
        </p:grpSp>
        <p:pic>
          <p:nvPicPr>
            <p:cNvPr id="26" name="Picture 25">
              <a:extLst>
                <a:ext uri="{FF2B5EF4-FFF2-40B4-BE49-F238E27FC236}">
                  <a16:creationId xmlns:a16="http://schemas.microsoft.com/office/drawing/2014/main" id="{5ADCF65B-0496-40F7-955B-818FA2CF2E66}"/>
                </a:ext>
              </a:extLst>
            </p:cNvPr>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a:off x="8163237" y="3628857"/>
              <a:ext cx="1328671" cy="945742"/>
            </a:xfrm>
            <a:prstGeom prst="rect">
              <a:avLst/>
            </a:prstGeom>
            <a:effectLst>
              <a:outerShdw blurRad="50800" dist="50800" dir="5400000" algn="ctr" rotWithShape="0">
                <a:srgbClr val="000000">
                  <a:alpha val="31000"/>
                </a:srgbClr>
              </a:outerShdw>
            </a:effectLst>
          </p:spPr>
        </p:pic>
        <p:grpSp>
          <p:nvGrpSpPr>
            <p:cNvPr id="27" name="Group 26">
              <a:extLst>
                <a:ext uri="{FF2B5EF4-FFF2-40B4-BE49-F238E27FC236}">
                  <a16:creationId xmlns:a16="http://schemas.microsoft.com/office/drawing/2014/main" id="{B1181AF3-9B5D-49F6-99F6-C342B7BD9657}"/>
                </a:ext>
              </a:extLst>
            </p:cNvPr>
            <p:cNvGrpSpPr/>
            <p:nvPr/>
          </p:nvGrpSpPr>
          <p:grpSpPr>
            <a:xfrm>
              <a:off x="7730946" y="4028574"/>
              <a:ext cx="371856" cy="371856"/>
              <a:chOff x="4181856" y="2974848"/>
              <a:chExt cx="950976" cy="950976"/>
            </a:xfrm>
            <a:effectLst>
              <a:outerShdw blurRad="50800" dist="38100" dir="5400000" algn="ctr" rotWithShape="0">
                <a:srgbClr val="000000">
                  <a:alpha val="31000"/>
                </a:srgbClr>
              </a:outerShdw>
            </a:effectLst>
            <a:scene3d>
              <a:camera prst="isometricTopUp"/>
              <a:lightRig rig="threePt" dir="t"/>
            </a:scene3d>
          </p:grpSpPr>
          <p:sp>
            <p:nvSpPr>
              <p:cNvPr id="28" name="Rectangle 27">
                <a:extLst>
                  <a:ext uri="{FF2B5EF4-FFF2-40B4-BE49-F238E27FC236}">
                    <a16:creationId xmlns:a16="http://schemas.microsoft.com/office/drawing/2014/main" id="{A096157A-90DA-4B17-B4A2-1399BF4FED19}"/>
                  </a:ext>
                </a:extLst>
              </p:cNvPr>
              <p:cNvSpPr/>
              <p:nvPr/>
            </p:nvSpPr>
            <p:spPr>
              <a:xfrm>
                <a:off x="4181856" y="2974848"/>
                <a:ext cx="950976" cy="95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DD163BE-0E7B-4382-9E9A-2BD517E1B631}"/>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4261968" y="3042380"/>
                <a:ext cx="790751" cy="815911"/>
              </a:xfrm>
              <a:prstGeom prst="rect">
                <a:avLst/>
              </a:prstGeom>
            </p:spPr>
          </p:pic>
        </p:grpSp>
      </p:grpSp>
      <p:pic>
        <p:nvPicPr>
          <p:cNvPr id="38" name="Picture 37">
            <a:extLst>
              <a:ext uri="{FF2B5EF4-FFF2-40B4-BE49-F238E27FC236}">
                <a16:creationId xmlns:a16="http://schemas.microsoft.com/office/drawing/2014/main" id="{97D50859-FB4C-4B09-814E-DF4BEABF402D}"/>
              </a:ext>
            </a:extLst>
          </p:cNvPr>
          <p:cNvPicPr>
            <a:picLocks noChangeAspect="1"/>
          </p:cNvPicPr>
          <p:nvPr/>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9645485" y="3132287"/>
            <a:ext cx="1821091" cy="1612858"/>
          </a:xfrm>
          <a:prstGeom prst="rect">
            <a:avLst/>
          </a:prstGeom>
          <a:effectLst>
            <a:outerShdw blurRad="76200" dir="18900000" sy="23000" kx="-1200000" algn="bl" rotWithShape="0">
              <a:prstClr val="black">
                <a:alpha val="20000"/>
              </a:prstClr>
            </a:outerShdw>
          </a:effectLst>
        </p:spPr>
      </p:pic>
      <p:grpSp>
        <p:nvGrpSpPr>
          <p:cNvPr id="30" name="Group 29">
            <a:extLst>
              <a:ext uri="{FF2B5EF4-FFF2-40B4-BE49-F238E27FC236}">
                <a16:creationId xmlns:a16="http://schemas.microsoft.com/office/drawing/2014/main" id="{FD9E3358-206E-4BB8-890C-839345316194}"/>
              </a:ext>
            </a:extLst>
          </p:cNvPr>
          <p:cNvGrpSpPr/>
          <p:nvPr/>
        </p:nvGrpSpPr>
        <p:grpSpPr>
          <a:xfrm>
            <a:off x="4977483" y="2950450"/>
            <a:ext cx="1639801" cy="1976532"/>
            <a:chOff x="2744940" y="2877479"/>
            <a:chExt cx="1639801" cy="1976532"/>
          </a:xfrm>
        </p:grpSpPr>
        <p:pic>
          <p:nvPicPr>
            <p:cNvPr id="34" name="Picture 33" descr="A close up of a logo&#10;&#10;Description automatically generated">
              <a:extLst>
                <a:ext uri="{FF2B5EF4-FFF2-40B4-BE49-F238E27FC236}">
                  <a16:creationId xmlns:a16="http://schemas.microsoft.com/office/drawing/2014/main" id="{1334ED04-9196-431E-859A-6BA88F15875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35084" y="2877479"/>
              <a:ext cx="1249657" cy="1754326"/>
            </a:xfrm>
            <a:prstGeom prst="rect">
              <a:avLst/>
            </a:prstGeom>
            <a:effectLst>
              <a:outerShdw blurRad="76200" dir="18900000" sy="23000" kx="-1200000" algn="bl" rotWithShape="0">
                <a:prstClr val="black">
                  <a:alpha val="20000"/>
                </a:prstClr>
              </a:outerShdw>
            </a:effectLst>
          </p:spPr>
        </p:pic>
        <p:sp>
          <p:nvSpPr>
            <p:cNvPr id="35" name="Oval 34">
              <a:extLst>
                <a:ext uri="{FF2B5EF4-FFF2-40B4-BE49-F238E27FC236}">
                  <a16:creationId xmlns:a16="http://schemas.microsoft.com/office/drawing/2014/main" id="{F2227CD0-9745-4C3C-9E87-16B6F599A88E}"/>
                </a:ext>
              </a:extLst>
            </p:cNvPr>
            <p:cNvSpPr/>
            <p:nvPr/>
          </p:nvSpPr>
          <p:spPr>
            <a:xfrm>
              <a:off x="2744940" y="4348043"/>
              <a:ext cx="310896" cy="310896"/>
            </a:xfrm>
            <a:prstGeom prst="ellipse">
              <a:avLst/>
            </a:prstGeom>
            <a:solidFill>
              <a:schemeClr val="bg1"/>
            </a:solidFill>
            <a:ln>
              <a:noFill/>
            </a:ln>
            <a:effectLst>
              <a:outerShdw blurRad="50800" dist="38100" dir="2700000" algn="tl" rotWithShape="0">
                <a:prstClr val="black">
                  <a:alpha val="40000"/>
                </a:prstClr>
              </a:outerShdw>
            </a:effectLst>
            <a:scene3d>
              <a:camera prst="isometricTopUp"/>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D3E13FA-9D07-4570-B131-361408F17F67}"/>
                </a:ext>
              </a:extLst>
            </p:cNvPr>
            <p:cNvSpPr/>
            <p:nvPr/>
          </p:nvSpPr>
          <p:spPr>
            <a:xfrm>
              <a:off x="3055836" y="4463867"/>
              <a:ext cx="390144" cy="390144"/>
            </a:xfrm>
            <a:prstGeom prst="ellipse">
              <a:avLst/>
            </a:prstGeom>
            <a:solidFill>
              <a:schemeClr val="bg1"/>
            </a:solidFill>
            <a:ln>
              <a:noFill/>
            </a:ln>
            <a:effectLst>
              <a:outerShdw blurRad="50800" dist="38100" dir="2700000" algn="tl" rotWithShape="0">
                <a:prstClr val="black">
                  <a:alpha val="40000"/>
                </a:prstClr>
              </a:outerShdw>
            </a:effectLst>
            <a:scene3d>
              <a:camera prst="isometricTopUp"/>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28D80458-649C-4A25-A62C-02157F356F7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13929" y="2811085"/>
            <a:ext cx="1797162" cy="206325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14686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EB502-07BA-49C4-B0D0-8A3BE3DA71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90A5A58B-733A-234F-8E19-A54E15EB2B08}"/>
              </a:ext>
            </a:extLst>
          </p:cNvPr>
          <p:cNvGrpSpPr/>
          <p:nvPr/>
        </p:nvGrpSpPr>
        <p:grpSpPr>
          <a:xfrm>
            <a:off x="9474926" y="6322423"/>
            <a:ext cx="2612571" cy="590081"/>
            <a:chOff x="9474926" y="6322423"/>
            <a:chExt cx="2612571" cy="590081"/>
          </a:xfrm>
        </p:grpSpPr>
        <p:sp>
          <p:nvSpPr>
            <p:cNvPr id="14" name="Rectangle 13">
              <a:extLst>
                <a:ext uri="{FF2B5EF4-FFF2-40B4-BE49-F238E27FC236}">
                  <a16:creationId xmlns:a16="http://schemas.microsoft.com/office/drawing/2014/main" id="{44BF6C45-5EB4-B24C-A3CC-F78D98362FD5}"/>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F34121E-7712-5C4D-9100-78F5513DC9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6" name="Straight Connector 15">
              <a:extLst>
                <a:ext uri="{FF2B5EF4-FFF2-40B4-BE49-F238E27FC236}">
                  <a16:creationId xmlns:a16="http://schemas.microsoft.com/office/drawing/2014/main" id="{A86AD6DA-CDDD-4E46-9B67-8EB2DCB48C3C}"/>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Slide Number Placeholder 8">
            <a:extLst>
              <a:ext uri="{FF2B5EF4-FFF2-40B4-BE49-F238E27FC236}">
                <a16:creationId xmlns:a16="http://schemas.microsoft.com/office/drawing/2014/main" id="{515C9A89-D3BF-E641-BF04-461E0B7F69EB}"/>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4</a:t>
            </a:fld>
            <a:endParaRPr lang="en-US" sz="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9D8A446-5C41-49FC-A1CF-F8C56318B6E9}"/>
              </a:ext>
            </a:extLst>
          </p:cNvPr>
          <p:cNvSpPr txBox="1"/>
          <p:nvPr/>
        </p:nvSpPr>
        <p:spPr>
          <a:xfrm>
            <a:off x="1463862" y="312256"/>
            <a:ext cx="9264276" cy="977191"/>
          </a:xfrm>
          <a:prstGeom prst="rect">
            <a:avLst/>
          </a:prstGeom>
          <a:noFill/>
        </p:spPr>
        <p:txBody>
          <a:bodyPr wrap="square" rtlCol="0">
            <a:spAutoFit/>
          </a:bodyPr>
          <a:lstStyle/>
          <a:p>
            <a:pPr algn="ctr">
              <a:lnSpc>
                <a:spcPts val="6900"/>
              </a:lnSpc>
            </a:pPr>
            <a:r>
              <a:rPr lang="en-US" sz="6600" b="1" dirty="0">
                <a:solidFill>
                  <a:schemeClr val="bg1"/>
                </a:solidFill>
                <a:latin typeface="Arial" panose="020B0604020202020204" pitchFamily="34" charset="0"/>
                <a:cs typeface="Arial" panose="020B0604020202020204" pitchFamily="34" charset="0"/>
              </a:rPr>
              <a:t>Impaired </a:t>
            </a:r>
            <a:r>
              <a:rPr lang="en-US" sz="6600" b="1" dirty="0">
                <a:solidFill>
                  <a:srgbClr val="1997FF"/>
                </a:solidFill>
                <a:latin typeface="Arial" panose="020B0604020202020204" pitchFamily="34" charset="0"/>
                <a:cs typeface="Arial" panose="020B0604020202020204" pitchFamily="34" charset="0"/>
              </a:rPr>
              <a:t>Driving</a:t>
            </a:r>
            <a:endParaRPr lang="en-US" sz="6600" dirty="0">
              <a:solidFill>
                <a:srgbClr val="1997FF"/>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4D0C842-FC61-4DAB-B15A-A04406A84A21}"/>
              </a:ext>
            </a:extLst>
          </p:cNvPr>
          <p:cNvSpPr/>
          <p:nvPr/>
        </p:nvSpPr>
        <p:spPr>
          <a:xfrm>
            <a:off x="3621025" y="1289447"/>
            <a:ext cx="4949951" cy="646331"/>
          </a:xfrm>
          <a:prstGeom prst="rect">
            <a:avLst/>
          </a:prstGeom>
        </p:spPr>
        <p:txBody>
          <a:bodyPr wrap="square">
            <a:spAutoFit/>
          </a:bodyPr>
          <a:lstStyle/>
          <a:p>
            <a:pPr algn="ctr"/>
            <a:r>
              <a:rPr lang="en-US" sz="3600" dirty="0">
                <a:solidFill>
                  <a:srgbClr val="1997FF"/>
                </a:solidFill>
                <a:latin typeface="Arial" panose="020B0604020202020204" pitchFamily="34" charset="0"/>
                <a:cs typeface="Arial" panose="020B0604020202020204" pitchFamily="34" charset="0"/>
              </a:rPr>
              <a:t>Causes a </a:t>
            </a:r>
            <a:r>
              <a:rPr lang="en-US" sz="3600" dirty="0">
                <a:solidFill>
                  <a:schemeClr val="bg1"/>
                </a:solidFill>
                <a:latin typeface="Arial" panose="020B0604020202020204" pitchFamily="34" charset="0"/>
                <a:cs typeface="Arial" panose="020B0604020202020204" pitchFamily="34" charset="0"/>
              </a:rPr>
              <a:t>Death every</a:t>
            </a:r>
          </a:p>
        </p:txBody>
      </p:sp>
      <p:sp>
        <p:nvSpPr>
          <p:cNvPr id="36" name="TextBox 35">
            <a:extLst>
              <a:ext uri="{FF2B5EF4-FFF2-40B4-BE49-F238E27FC236}">
                <a16:creationId xmlns:a16="http://schemas.microsoft.com/office/drawing/2014/main" id="{750D7168-9D87-44AF-B470-10D82BF73A95}"/>
              </a:ext>
            </a:extLst>
          </p:cNvPr>
          <p:cNvSpPr txBox="1"/>
          <p:nvPr/>
        </p:nvSpPr>
        <p:spPr>
          <a:xfrm>
            <a:off x="4764847" y="2348320"/>
            <a:ext cx="2662307" cy="1091646"/>
          </a:xfrm>
          <a:prstGeom prst="rect">
            <a:avLst/>
          </a:prstGeom>
          <a:noFill/>
        </p:spPr>
        <p:txBody>
          <a:bodyPr wrap="square" rtlCol="0" anchor="ctr">
            <a:spAutoFit/>
          </a:bodyPr>
          <a:lstStyle/>
          <a:p>
            <a:pPr algn="ctr">
              <a:lnSpc>
                <a:spcPts val="6900"/>
              </a:lnSpc>
            </a:pPr>
            <a:r>
              <a:rPr lang="en-US" sz="11500" b="1" dirty="0">
                <a:solidFill>
                  <a:schemeClr val="bg1"/>
                </a:solidFill>
                <a:latin typeface="Arial" panose="020B0604020202020204" pitchFamily="34" charset="0"/>
                <a:cs typeface="Arial" panose="020B0604020202020204" pitchFamily="34" charset="0"/>
              </a:rPr>
              <a:t>50</a:t>
            </a:r>
            <a:endParaRPr lang="en-US" sz="6600"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84629CE-837F-4484-AA13-1387D28BED77}"/>
              </a:ext>
            </a:extLst>
          </p:cNvPr>
          <p:cNvSpPr/>
          <p:nvPr/>
        </p:nvSpPr>
        <p:spPr>
          <a:xfrm>
            <a:off x="3621024" y="2986448"/>
            <a:ext cx="4949951" cy="646331"/>
          </a:xfrm>
          <a:prstGeom prst="rect">
            <a:avLst/>
          </a:prstGeom>
        </p:spPr>
        <p:txBody>
          <a:bodyPr wrap="square">
            <a:spAutoFit/>
          </a:bodyPr>
          <a:lstStyle/>
          <a:p>
            <a:pPr algn="ctr"/>
            <a:r>
              <a:rPr lang="en-US" sz="3600" dirty="0">
                <a:solidFill>
                  <a:srgbClr val="1997FF"/>
                </a:solidFill>
                <a:latin typeface="Arial" panose="020B0604020202020204" pitchFamily="34" charset="0"/>
                <a:cs typeface="Arial" panose="020B0604020202020204" pitchFamily="34" charset="0"/>
              </a:rPr>
              <a:t>minutes</a:t>
            </a:r>
          </a:p>
        </p:txBody>
      </p:sp>
    </p:spTree>
    <p:extLst>
      <p:ext uri="{BB962C8B-B14F-4D97-AF65-F5344CB8AC3E}">
        <p14:creationId xmlns:p14="http://schemas.microsoft.com/office/powerpoint/2010/main" val="166714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F0ED01D-09F2-4C1D-84F7-158DB420A2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Slide Number Placeholder 8">
            <a:extLst>
              <a:ext uri="{FF2B5EF4-FFF2-40B4-BE49-F238E27FC236}">
                <a16:creationId xmlns:a16="http://schemas.microsoft.com/office/drawing/2014/main" id="{8331BB7A-36B8-4F92-AB1D-4E8B03F3D48F}"/>
              </a:ext>
            </a:extLst>
          </p:cNvPr>
          <p:cNvSpPr>
            <a:spLocks noGrp="1"/>
          </p:cNvSpPr>
          <p:nvPr>
            <p:ph type="sldNum" sz="quarter" idx="12"/>
          </p:nvPr>
        </p:nvSpPr>
        <p:spPr>
          <a:xfrm>
            <a:off x="100359" y="6535882"/>
            <a:ext cx="826701" cy="322118"/>
          </a:xfrm>
        </p:spPr>
        <p:txBody>
          <a:bodyPr/>
          <a:lstStyle/>
          <a:p>
            <a:pPr algn="l"/>
            <a:fld id="{8546711A-3ACE-4502-A944-5F848500C5E6}" type="slidenum">
              <a:rPr lang="en-US" sz="800" smtClean="0">
                <a:solidFill>
                  <a:srgbClr val="005DB9"/>
                </a:solidFill>
                <a:latin typeface="Arial" panose="020B0604020202020204" pitchFamily="34" charset="0"/>
                <a:cs typeface="Arial" panose="020B0604020202020204" pitchFamily="34" charset="0"/>
              </a:rPr>
              <a:pPr algn="l"/>
              <a:t>5</a:t>
            </a:fld>
            <a:endParaRPr lang="en-US" sz="800" dirty="0">
              <a:solidFill>
                <a:srgbClr val="005DB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F2F69E6-0DC4-AB4C-A156-BE2EBD9408B6}"/>
              </a:ext>
            </a:extLst>
          </p:cNvPr>
          <p:cNvSpPr txBox="1"/>
          <p:nvPr/>
        </p:nvSpPr>
        <p:spPr>
          <a:xfrm>
            <a:off x="646177" y="345506"/>
            <a:ext cx="8485631" cy="1785104"/>
          </a:xfrm>
          <a:prstGeom prst="rect">
            <a:avLst/>
          </a:prstGeom>
          <a:noFill/>
        </p:spPr>
        <p:txBody>
          <a:bodyPr wrap="square" rtlCol="0">
            <a:spAutoFit/>
          </a:bodyPr>
          <a:lstStyle/>
          <a:p>
            <a:pPr>
              <a:lnSpc>
                <a:spcPts val="6600"/>
              </a:lnSpc>
            </a:pPr>
            <a:r>
              <a:rPr lang="en-US" sz="6000" b="1" dirty="0">
                <a:solidFill>
                  <a:srgbClr val="005DB9"/>
                </a:solidFill>
                <a:latin typeface="Arial" panose="020B0604020202020204" pitchFamily="34" charset="0"/>
                <a:cs typeface="Arial" panose="020B0604020202020204" pitchFamily="34" charset="0"/>
              </a:rPr>
              <a:t>Think </a:t>
            </a:r>
            <a:r>
              <a:rPr lang="en-US" sz="6000" b="1" dirty="0">
                <a:latin typeface="Arial" panose="020B0604020202020204" pitchFamily="34" charset="0"/>
                <a:cs typeface="Arial" panose="020B0604020202020204" pitchFamily="34" charset="0"/>
              </a:rPr>
              <a:t>before</a:t>
            </a:r>
            <a:r>
              <a:rPr lang="en-US" sz="6000" b="1" dirty="0">
                <a:solidFill>
                  <a:srgbClr val="005DB9"/>
                </a:solidFill>
                <a:latin typeface="Arial" panose="020B0604020202020204" pitchFamily="34" charset="0"/>
                <a:cs typeface="Arial" panose="020B0604020202020204" pitchFamily="34" charset="0"/>
              </a:rPr>
              <a:t> taking the passenger </a:t>
            </a:r>
            <a:r>
              <a:rPr lang="en-US" sz="6000" b="1" dirty="0">
                <a:latin typeface="Arial" panose="020B0604020202020204" pitchFamily="34" charset="0"/>
                <a:cs typeface="Arial" panose="020B0604020202020204" pitchFamily="34" charset="0"/>
              </a:rPr>
              <a:t>seat</a:t>
            </a:r>
          </a:p>
        </p:txBody>
      </p:sp>
      <p:sp>
        <p:nvSpPr>
          <p:cNvPr id="26" name="Rectangle 25">
            <a:extLst>
              <a:ext uri="{FF2B5EF4-FFF2-40B4-BE49-F238E27FC236}">
                <a16:creationId xmlns:a16="http://schemas.microsoft.com/office/drawing/2014/main" id="{C758FB17-D6B2-44DD-9F99-14261AA50663}"/>
              </a:ext>
            </a:extLst>
          </p:cNvPr>
          <p:cNvSpPr/>
          <p:nvPr/>
        </p:nvSpPr>
        <p:spPr>
          <a:xfrm>
            <a:off x="646177" y="2290246"/>
            <a:ext cx="6096000" cy="1569660"/>
          </a:xfrm>
          <a:prstGeom prst="rect">
            <a:avLst/>
          </a:prstGeom>
        </p:spPr>
        <p:txBody>
          <a:bodyPr>
            <a:spAutoFit/>
          </a:bodyPr>
          <a:lstStyle/>
          <a:p>
            <a:r>
              <a:rPr lang="en-US" sz="2400" dirty="0">
                <a:latin typeface="Arial" panose="020B0604020202020204" pitchFamily="34" charset="0"/>
                <a:cs typeface="Arial" panose="020B0604020202020204" pitchFamily="34" charset="0"/>
              </a:rPr>
              <a:t>It’s not always easy to speak up to your friends, but practicing how to handle a situation before it happens can help prepare you. </a:t>
            </a:r>
          </a:p>
        </p:txBody>
      </p:sp>
      <p:grpSp>
        <p:nvGrpSpPr>
          <p:cNvPr id="10" name="Group 9">
            <a:extLst>
              <a:ext uri="{FF2B5EF4-FFF2-40B4-BE49-F238E27FC236}">
                <a16:creationId xmlns:a16="http://schemas.microsoft.com/office/drawing/2014/main" id="{17DACD33-FCE1-4145-874A-440FB48DFC4A}"/>
              </a:ext>
            </a:extLst>
          </p:cNvPr>
          <p:cNvGrpSpPr/>
          <p:nvPr/>
        </p:nvGrpSpPr>
        <p:grpSpPr>
          <a:xfrm>
            <a:off x="9474926" y="6322423"/>
            <a:ext cx="2612571" cy="590081"/>
            <a:chOff x="9474926" y="6322423"/>
            <a:chExt cx="2612571" cy="590081"/>
          </a:xfrm>
        </p:grpSpPr>
        <p:sp>
          <p:nvSpPr>
            <p:cNvPr id="14" name="Rectangle 13">
              <a:extLst>
                <a:ext uri="{FF2B5EF4-FFF2-40B4-BE49-F238E27FC236}">
                  <a16:creationId xmlns:a16="http://schemas.microsoft.com/office/drawing/2014/main" id="{75DEB20E-7D8F-4D95-9956-FB97672ADE72}"/>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DAF7E37-B870-48E4-B31E-C5D66A4642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6" name="Straight Connector 15">
              <a:extLst>
                <a:ext uri="{FF2B5EF4-FFF2-40B4-BE49-F238E27FC236}">
                  <a16:creationId xmlns:a16="http://schemas.microsoft.com/office/drawing/2014/main" id="{C21A3210-0678-4975-A656-85248D3DC7E7}"/>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402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4C69E2-99F6-46FF-8594-02FA45F932D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B4E0DC8-8606-2E46-A02E-88AEA63D2003}"/>
              </a:ext>
            </a:extLst>
          </p:cNvPr>
          <p:cNvGrpSpPr/>
          <p:nvPr/>
        </p:nvGrpSpPr>
        <p:grpSpPr>
          <a:xfrm>
            <a:off x="9474926" y="6322423"/>
            <a:ext cx="2612571" cy="590081"/>
            <a:chOff x="9474926" y="6322423"/>
            <a:chExt cx="2612571" cy="590081"/>
          </a:xfrm>
        </p:grpSpPr>
        <p:sp>
          <p:nvSpPr>
            <p:cNvPr id="11" name="Rectangle 10">
              <a:extLst>
                <a:ext uri="{FF2B5EF4-FFF2-40B4-BE49-F238E27FC236}">
                  <a16:creationId xmlns:a16="http://schemas.microsoft.com/office/drawing/2014/main" id="{0F9B5AC8-B2CA-5043-BD44-39AA9586418B}"/>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BA4C366-7529-E147-BF46-9EE4382958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3" name="Straight Connector 12">
              <a:extLst>
                <a:ext uri="{FF2B5EF4-FFF2-40B4-BE49-F238E27FC236}">
                  <a16:creationId xmlns:a16="http://schemas.microsoft.com/office/drawing/2014/main" id="{3EFC2D1F-E4D5-9F4B-8CCB-381126813016}"/>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Slide Number Placeholder 8">
            <a:extLst>
              <a:ext uri="{FF2B5EF4-FFF2-40B4-BE49-F238E27FC236}">
                <a16:creationId xmlns:a16="http://schemas.microsoft.com/office/drawing/2014/main" id="{A7936996-286B-B54E-A838-A1A85AD45154}"/>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6</a:t>
            </a:fld>
            <a:endParaRPr lang="en-US" sz="8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62D0934-4238-4CB2-ADB8-534F363D19E6}"/>
              </a:ext>
            </a:extLst>
          </p:cNvPr>
          <p:cNvSpPr txBox="1"/>
          <p:nvPr/>
        </p:nvSpPr>
        <p:spPr>
          <a:xfrm>
            <a:off x="2104292" y="0"/>
            <a:ext cx="8077200" cy="707886"/>
          </a:xfrm>
          <a:prstGeom prst="rect">
            <a:avLst/>
          </a:prstGeom>
          <a:noFill/>
        </p:spPr>
        <p:txBody>
          <a:bodyPr wrap="square" rtlCol="0">
            <a:spAutoFit/>
          </a:bodyPr>
          <a:lstStyle/>
          <a:p>
            <a:pPr algn="ctr"/>
            <a:r>
              <a:rPr lang="en-US" sz="4000" b="1" dirty="0">
                <a:solidFill>
                  <a:srgbClr val="005CB9"/>
                </a:solidFill>
                <a:latin typeface="Arial" panose="020B0604020202020204" pitchFamily="34" charset="0"/>
                <a:cs typeface="Arial" panose="020B0604020202020204" pitchFamily="34" charset="0"/>
              </a:rPr>
              <a:t>Road Buzz - Impaired Driving</a:t>
            </a:r>
          </a:p>
        </p:txBody>
      </p:sp>
      <p:pic>
        <p:nvPicPr>
          <p:cNvPr id="2" name="impaired_driving_chapter_1.mov">
            <a:hlinkClick r:id="" action="ppaction://media"/>
            <a:extLst>
              <a:ext uri="{FF2B5EF4-FFF2-40B4-BE49-F238E27FC236}">
                <a16:creationId xmlns:a16="http://schemas.microsoft.com/office/drawing/2014/main" id="{74A4F7B6-0239-BD45-A355-3EEA2685D2C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01216" y="1123259"/>
            <a:ext cx="7600388" cy="4275218"/>
          </a:xfrm>
          <a:prstGeom prst="rect">
            <a:avLst/>
          </a:prstGeom>
        </p:spPr>
      </p:pic>
    </p:spTree>
    <p:extLst>
      <p:ext uri="{BB962C8B-B14F-4D97-AF65-F5344CB8AC3E}">
        <p14:creationId xmlns:p14="http://schemas.microsoft.com/office/powerpoint/2010/main" val="417593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4CD8F-E8EA-468E-BAD8-991468F2A9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FC8B7FF-4A8A-4E46-BA1D-920CB80DA75B}"/>
              </a:ext>
            </a:extLst>
          </p:cNvPr>
          <p:cNvGrpSpPr/>
          <p:nvPr/>
        </p:nvGrpSpPr>
        <p:grpSpPr>
          <a:xfrm>
            <a:off x="9474926" y="6322423"/>
            <a:ext cx="2612571" cy="590081"/>
            <a:chOff x="9474926" y="6322423"/>
            <a:chExt cx="2612571" cy="590081"/>
          </a:xfrm>
        </p:grpSpPr>
        <p:sp>
          <p:nvSpPr>
            <p:cNvPr id="8" name="Rectangle 7">
              <a:extLst>
                <a:ext uri="{FF2B5EF4-FFF2-40B4-BE49-F238E27FC236}">
                  <a16:creationId xmlns:a16="http://schemas.microsoft.com/office/drawing/2014/main" id="{B570C001-6F66-F949-B186-65776465C255}"/>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9" name="Picture 8">
              <a:extLst>
                <a:ext uri="{FF2B5EF4-FFF2-40B4-BE49-F238E27FC236}">
                  <a16:creationId xmlns:a16="http://schemas.microsoft.com/office/drawing/2014/main" id="{903309E8-6B17-F24F-8F82-4D5FDF7AC5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0" name="Straight Connector 9">
              <a:extLst>
                <a:ext uri="{FF2B5EF4-FFF2-40B4-BE49-F238E27FC236}">
                  <a16:creationId xmlns:a16="http://schemas.microsoft.com/office/drawing/2014/main" id="{6CC6786D-388A-E940-A809-490866B66373}"/>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8">
            <a:extLst>
              <a:ext uri="{FF2B5EF4-FFF2-40B4-BE49-F238E27FC236}">
                <a16:creationId xmlns:a16="http://schemas.microsoft.com/office/drawing/2014/main" id="{6DEE6A7A-8A16-DA41-9A3A-8048AF5C2952}"/>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7</a:t>
            </a:fld>
            <a:endParaRPr lang="en-US" sz="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920700F-4CCC-4E97-A6AD-5BA2675BD665}"/>
              </a:ext>
            </a:extLst>
          </p:cNvPr>
          <p:cNvSpPr/>
          <p:nvPr/>
        </p:nvSpPr>
        <p:spPr>
          <a:xfrm>
            <a:off x="618744" y="312256"/>
            <a:ext cx="9963912" cy="2492990"/>
          </a:xfrm>
          <a:prstGeom prst="rect">
            <a:avLst/>
          </a:prstGeom>
        </p:spPr>
        <p:txBody>
          <a:bodyPr wrap="square">
            <a:spAutoFit/>
          </a:bodyPr>
          <a:lstStyle/>
          <a:p>
            <a:r>
              <a:rPr lang="en-US" sz="4000" dirty="0">
                <a:latin typeface="Arial" panose="020B0604020202020204" pitchFamily="34" charset="0"/>
                <a:cs typeface="Arial" panose="020B0604020202020204" pitchFamily="34" charset="0"/>
              </a:rPr>
              <a:t>Identify</a:t>
            </a:r>
            <a:r>
              <a:rPr lang="en-US" sz="4000" dirty="0">
                <a:solidFill>
                  <a:schemeClr val="bg1"/>
                </a:solidFill>
                <a:latin typeface="Arial" panose="020B0604020202020204" pitchFamily="34" charset="0"/>
                <a:cs typeface="Arial" panose="020B0604020202020204" pitchFamily="34" charset="0"/>
              </a:rPr>
              <a:t> </a:t>
            </a:r>
            <a:r>
              <a:rPr lang="en-US" sz="4000" dirty="0">
                <a:solidFill>
                  <a:srgbClr val="005CB9"/>
                </a:solidFill>
                <a:latin typeface="Arial" panose="020B0604020202020204" pitchFamily="34" charset="0"/>
                <a:cs typeface="Arial" panose="020B0604020202020204" pitchFamily="34" charset="0"/>
              </a:rPr>
              <a:t>ways to </a:t>
            </a:r>
          </a:p>
          <a:p>
            <a:r>
              <a:rPr lang="en-US" sz="6000" b="1" dirty="0">
                <a:solidFill>
                  <a:srgbClr val="005CB9"/>
                </a:solidFill>
                <a:latin typeface="Arial" panose="020B0604020202020204" pitchFamily="34" charset="0"/>
                <a:cs typeface="Arial" panose="020B0604020202020204" pitchFamily="34" charset="0"/>
              </a:rPr>
              <a:t>Get Out, </a:t>
            </a:r>
            <a:r>
              <a:rPr lang="en-US" sz="6000" b="1" dirty="0">
                <a:latin typeface="Arial" panose="020B0604020202020204" pitchFamily="34" charset="0"/>
                <a:cs typeface="Arial" panose="020B0604020202020204" pitchFamily="34" charset="0"/>
              </a:rPr>
              <a:t>Avoid,</a:t>
            </a:r>
            <a:r>
              <a:rPr lang="en-US" sz="6000" b="1" dirty="0">
                <a:solidFill>
                  <a:schemeClr val="bg1"/>
                </a:solidFill>
                <a:latin typeface="Arial" panose="020B0604020202020204" pitchFamily="34" charset="0"/>
                <a:cs typeface="Arial" panose="020B0604020202020204" pitchFamily="34" charset="0"/>
              </a:rPr>
              <a:t> </a:t>
            </a:r>
            <a:r>
              <a:rPr lang="en-US" sz="6000" b="1" dirty="0">
                <a:solidFill>
                  <a:srgbClr val="005CB9"/>
                </a:solidFill>
                <a:latin typeface="Arial" panose="020B0604020202020204" pitchFamily="34" charset="0"/>
                <a:cs typeface="Arial" panose="020B0604020202020204" pitchFamily="34" charset="0"/>
              </a:rPr>
              <a:t>or Prevent</a:t>
            </a:r>
          </a:p>
          <a:p>
            <a:r>
              <a:rPr lang="en-US" sz="2800" dirty="0">
                <a:latin typeface="Arial" panose="020B0604020202020204" pitchFamily="34" charset="0"/>
                <a:cs typeface="Arial" panose="020B0604020202020204" pitchFamily="34" charset="0"/>
              </a:rPr>
              <a:t>a dangerous situation if someone seems impaired while driving or is about to take the wheel</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081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D0473A-B607-4B6C-9603-9EA5CD7C59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Placeholder 8">
            <a:extLst>
              <a:ext uri="{FF2B5EF4-FFF2-40B4-BE49-F238E27FC236}">
                <a16:creationId xmlns:a16="http://schemas.microsoft.com/office/drawing/2014/main" id="{D2A42230-8FE2-4947-8595-AA818AB086A0}"/>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8</a:t>
            </a:fld>
            <a:endParaRPr lang="en-US" sz="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F082F7B-C98C-45A5-B68D-2618E8F49645}"/>
              </a:ext>
            </a:extLst>
          </p:cNvPr>
          <p:cNvSpPr txBox="1"/>
          <p:nvPr/>
        </p:nvSpPr>
        <p:spPr>
          <a:xfrm>
            <a:off x="1752600" y="164850"/>
            <a:ext cx="8686800" cy="1200329"/>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Myths </a:t>
            </a:r>
            <a:r>
              <a:rPr lang="en-US" sz="7200" b="1" dirty="0">
                <a:latin typeface="Arial" panose="020B0604020202020204" pitchFamily="34" charset="0"/>
                <a:cs typeface="Arial" panose="020B0604020202020204" pitchFamily="34" charset="0"/>
              </a:rPr>
              <a:t>&amp;</a:t>
            </a:r>
            <a:r>
              <a:rPr lang="en-US" sz="7200" b="1" dirty="0">
                <a:solidFill>
                  <a:schemeClr val="bg1"/>
                </a:solidFill>
                <a:latin typeface="Arial" panose="020B0604020202020204" pitchFamily="34" charset="0"/>
                <a:cs typeface="Arial" panose="020B0604020202020204" pitchFamily="34" charset="0"/>
              </a:rPr>
              <a:t> Facts</a:t>
            </a:r>
          </a:p>
        </p:txBody>
      </p:sp>
      <p:grpSp>
        <p:nvGrpSpPr>
          <p:cNvPr id="26" name="Group 25">
            <a:extLst>
              <a:ext uri="{FF2B5EF4-FFF2-40B4-BE49-F238E27FC236}">
                <a16:creationId xmlns:a16="http://schemas.microsoft.com/office/drawing/2014/main" id="{647ABBF4-5B5A-4C0D-8871-CBC7930F8AB2}"/>
              </a:ext>
            </a:extLst>
          </p:cNvPr>
          <p:cNvGrpSpPr/>
          <p:nvPr/>
        </p:nvGrpSpPr>
        <p:grpSpPr>
          <a:xfrm>
            <a:off x="9474926" y="6322423"/>
            <a:ext cx="2612571" cy="590081"/>
            <a:chOff x="9474926" y="6322423"/>
            <a:chExt cx="2612571" cy="590081"/>
          </a:xfrm>
        </p:grpSpPr>
        <p:sp>
          <p:nvSpPr>
            <p:cNvPr id="27" name="Rectangle 26">
              <a:extLst>
                <a:ext uri="{FF2B5EF4-FFF2-40B4-BE49-F238E27FC236}">
                  <a16:creationId xmlns:a16="http://schemas.microsoft.com/office/drawing/2014/main" id="{5839AF31-F752-490B-BF60-644B6E65F6E7}"/>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6F0E7DD7-173C-46B6-80C8-116B21967A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29" name="Straight Connector 28">
              <a:extLst>
                <a:ext uri="{FF2B5EF4-FFF2-40B4-BE49-F238E27FC236}">
                  <a16:creationId xmlns:a16="http://schemas.microsoft.com/office/drawing/2014/main" id="{CE316A96-A1CF-4632-9A47-8C2018BEC3E4}"/>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4F5030B8-7EF3-4A01-ACA8-9073B701B81C}"/>
              </a:ext>
            </a:extLst>
          </p:cNvPr>
          <p:cNvCxnSpPr/>
          <p:nvPr/>
        </p:nvCxnSpPr>
        <p:spPr>
          <a:xfrm>
            <a:off x="6096000" y="1950720"/>
            <a:ext cx="0" cy="382828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B80BB49-D456-48C7-A22B-B9A9CBA8343E}"/>
              </a:ext>
            </a:extLst>
          </p:cNvPr>
          <p:cNvSpPr txBox="1"/>
          <p:nvPr/>
        </p:nvSpPr>
        <p:spPr>
          <a:xfrm>
            <a:off x="6745230" y="4590470"/>
            <a:ext cx="1353307"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Beer</a:t>
            </a:r>
          </a:p>
          <a:p>
            <a:pPr algn="ctr"/>
            <a:r>
              <a:rPr lang="en-US" sz="2800" b="1" dirty="0">
                <a:solidFill>
                  <a:schemeClr val="bg1"/>
                </a:solidFill>
                <a:latin typeface="Arial" panose="020B0604020202020204" pitchFamily="34" charset="0"/>
                <a:cs typeface="Arial" panose="020B0604020202020204" pitchFamily="34" charset="0"/>
              </a:rPr>
              <a:t>12 oz.</a:t>
            </a:r>
          </a:p>
        </p:txBody>
      </p:sp>
      <p:sp>
        <p:nvSpPr>
          <p:cNvPr id="32" name="TextBox 31">
            <a:extLst>
              <a:ext uri="{FF2B5EF4-FFF2-40B4-BE49-F238E27FC236}">
                <a16:creationId xmlns:a16="http://schemas.microsoft.com/office/drawing/2014/main" id="{EDC4817C-DAFF-45F3-9D45-06EE6997F950}"/>
              </a:ext>
            </a:extLst>
          </p:cNvPr>
          <p:cNvSpPr txBox="1"/>
          <p:nvPr/>
        </p:nvSpPr>
        <p:spPr>
          <a:xfrm>
            <a:off x="8506973" y="4590470"/>
            <a:ext cx="1353307"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Wine</a:t>
            </a:r>
          </a:p>
          <a:p>
            <a:pPr algn="ctr"/>
            <a:r>
              <a:rPr lang="en-US" sz="2800" b="1" dirty="0">
                <a:solidFill>
                  <a:schemeClr val="bg1"/>
                </a:solidFill>
                <a:latin typeface="Arial" panose="020B0604020202020204" pitchFamily="34" charset="0"/>
                <a:cs typeface="Arial" panose="020B0604020202020204" pitchFamily="34" charset="0"/>
              </a:rPr>
              <a:t>5 oz.</a:t>
            </a:r>
          </a:p>
        </p:txBody>
      </p:sp>
      <p:sp>
        <p:nvSpPr>
          <p:cNvPr id="33" name="TextBox 32">
            <a:extLst>
              <a:ext uri="{FF2B5EF4-FFF2-40B4-BE49-F238E27FC236}">
                <a16:creationId xmlns:a16="http://schemas.microsoft.com/office/drawing/2014/main" id="{6B056F20-3554-4E3C-8A95-8B09FCDB5F6C}"/>
              </a:ext>
            </a:extLst>
          </p:cNvPr>
          <p:cNvSpPr txBox="1"/>
          <p:nvPr/>
        </p:nvSpPr>
        <p:spPr>
          <a:xfrm>
            <a:off x="9860280" y="4590470"/>
            <a:ext cx="1923284"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Liquor</a:t>
            </a:r>
          </a:p>
          <a:p>
            <a:pPr algn="ctr"/>
            <a:r>
              <a:rPr lang="en-US" sz="2800" b="1" dirty="0">
                <a:solidFill>
                  <a:schemeClr val="bg1"/>
                </a:solidFill>
                <a:latin typeface="Arial" panose="020B0604020202020204" pitchFamily="34" charset="0"/>
                <a:cs typeface="Arial" panose="020B0604020202020204" pitchFamily="34" charset="0"/>
              </a:rPr>
              <a:t>1.5 oz.</a:t>
            </a:r>
          </a:p>
        </p:txBody>
      </p:sp>
    </p:spTree>
    <p:extLst>
      <p:ext uri="{BB962C8B-B14F-4D97-AF65-F5344CB8AC3E}">
        <p14:creationId xmlns:p14="http://schemas.microsoft.com/office/powerpoint/2010/main" val="2151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695D5-D13C-45CE-BBEE-C410B6EE01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9"/>
          <a:stretch/>
        </p:blipFill>
        <p:spPr>
          <a:xfrm>
            <a:off x="-3048" y="3047"/>
            <a:ext cx="12198096" cy="6861428"/>
          </a:xfrm>
          <a:prstGeom prst="rect">
            <a:avLst/>
          </a:prstGeom>
        </p:spPr>
      </p:pic>
      <p:grpSp>
        <p:nvGrpSpPr>
          <p:cNvPr id="6" name="Group 5">
            <a:extLst>
              <a:ext uri="{FF2B5EF4-FFF2-40B4-BE49-F238E27FC236}">
                <a16:creationId xmlns:a16="http://schemas.microsoft.com/office/drawing/2014/main" id="{61CA43ED-F8BB-9D41-891C-3AE73B52DE64}"/>
              </a:ext>
            </a:extLst>
          </p:cNvPr>
          <p:cNvGrpSpPr/>
          <p:nvPr/>
        </p:nvGrpSpPr>
        <p:grpSpPr>
          <a:xfrm>
            <a:off x="9474926" y="6322423"/>
            <a:ext cx="2612571" cy="590081"/>
            <a:chOff x="9474926" y="6322423"/>
            <a:chExt cx="2612571" cy="590081"/>
          </a:xfrm>
        </p:grpSpPr>
        <p:sp>
          <p:nvSpPr>
            <p:cNvPr id="8" name="Rectangle 7">
              <a:extLst>
                <a:ext uri="{FF2B5EF4-FFF2-40B4-BE49-F238E27FC236}">
                  <a16:creationId xmlns:a16="http://schemas.microsoft.com/office/drawing/2014/main" id="{746CE2F0-7267-3849-A4BE-6776B30E6BB5}"/>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7A21897-44A2-5342-8350-4D511B013D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7383" y="6403903"/>
              <a:ext cx="2387657" cy="141841"/>
            </a:xfrm>
            <a:prstGeom prst="rect">
              <a:avLst/>
            </a:prstGeom>
          </p:spPr>
        </p:pic>
        <p:cxnSp>
          <p:nvCxnSpPr>
            <p:cNvPr id="10" name="Straight Connector 9">
              <a:extLst>
                <a:ext uri="{FF2B5EF4-FFF2-40B4-BE49-F238E27FC236}">
                  <a16:creationId xmlns:a16="http://schemas.microsoft.com/office/drawing/2014/main" id="{601248DA-7727-B940-A5F9-FFC50F162B33}"/>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8">
            <a:extLst>
              <a:ext uri="{FF2B5EF4-FFF2-40B4-BE49-F238E27FC236}">
                <a16:creationId xmlns:a16="http://schemas.microsoft.com/office/drawing/2014/main" id="{A73C0447-752D-EC41-AA6F-524EB7B49014}"/>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9</a:t>
            </a:fld>
            <a:endParaRPr lang="en-US" sz="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5D01078-45E9-4317-84CC-DF5D89E130E3}"/>
              </a:ext>
            </a:extLst>
          </p:cNvPr>
          <p:cNvSpPr txBox="1"/>
          <p:nvPr/>
        </p:nvSpPr>
        <p:spPr>
          <a:xfrm>
            <a:off x="2057400" y="0"/>
            <a:ext cx="8077200"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Ashley’s Story</a:t>
            </a:r>
            <a:endParaRPr lang="en-US" sz="2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A76B3DB-5435-4A9C-ABBE-DCCCF214B4C8}"/>
              </a:ext>
            </a:extLst>
          </p:cNvPr>
          <p:cNvSpPr txBox="1"/>
          <p:nvPr/>
        </p:nvSpPr>
        <p:spPr>
          <a:xfrm>
            <a:off x="2057400" y="28777"/>
            <a:ext cx="8077200" cy="707886"/>
          </a:xfrm>
          <a:prstGeom prst="rect">
            <a:avLst/>
          </a:prstGeom>
          <a:noFill/>
        </p:spPr>
        <p:txBody>
          <a:bodyPr wrap="square" rtlCol="0">
            <a:spAutoFit/>
          </a:bodyPr>
          <a:lstStyle/>
          <a:p>
            <a:pPr algn="ctr"/>
            <a:r>
              <a:rPr lang="en-US" sz="4000" b="1" dirty="0">
                <a:solidFill>
                  <a:srgbClr val="005CB9"/>
                </a:solidFill>
                <a:latin typeface="Arial" panose="020B0604020202020204" pitchFamily="34" charset="0"/>
                <a:cs typeface="Arial" panose="020B0604020202020204" pitchFamily="34" charset="0"/>
              </a:rPr>
              <a:t>Road Buzz - Myths &amp; Facts</a:t>
            </a:r>
          </a:p>
        </p:txBody>
      </p:sp>
      <p:pic>
        <p:nvPicPr>
          <p:cNvPr id="2" name="impaired_driving_chapter_2.mov">
            <a:hlinkClick r:id="" action="ppaction://media"/>
            <a:extLst>
              <a:ext uri="{FF2B5EF4-FFF2-40B4-BE49-F238E27FC236}">
                <a16:creationId xmlns:a16="http://schemas.microsoft.com/office/drawing/2014/main" id="{7B0CCCF2-E2AC-EA4B-85E0-A09626B2ACB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56861" y="958361"/>
            <a:ext cx="8831383" cy="4967653"/>
          </a:xfrm>
          <a:prstGeom prst="rect">
            <a:avLst/>
          </a:prstGeom>
        </p:spPr>
      </p:pic>
    </p:spTree>
    <p:extLst>
      <p:ext uri="{BB962C8B-B14F-4D97-AF65-F5344CB8AC3E}">
        <p14:creationId xmlns:p14="http://schemas.microsoft.com/office/powerpoint/2010/main" val="4086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6440</TotalTime>
  <Words>1118</Words>
  <Application>Microsoft Macintosh PowerPoint</Application>
  <PresentationFormat>Widescreen</PresentationFormat>
  <Paragraphs>192</Paragraphs>
  <Slides>21</Slides>
  <Notes>20</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Andalus</vt:lpstr>
      <vt:lpstr>Arial</vt:lpstr>
      <vt:lpstr>Calibri</vt:lpstr>
      <vt:lpstr>Helvetica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Almost Home</dc:title>
  <dc:subject/>
  <dc:creator>david serrano</dc:creator>
  <cp:keywords/>
  <dc:description/>
  <cp:lastModifiedBy>Gabrielle Gewirtz</cp:lastModifiedBy>
  <cp:revision>220</cp:revision>
  <dcterms:created xsi:type="dcterms:W3CDTF">2019-04-13T13:22:05Z</dcterms:created>
  <dcterms:modified xsi:type="dcterms:W3CDTF">2019-07-08T21:04:45Z</dcterms:modified>
  <cp:category/>
</cp:coreProperties>
</file>